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1" r:id="rId3"/>
    <p:sldId id="258" r:id="rId4"/>
    <p:sldId id="257" r:id="rId5"/>
    <p:sldId id="259" r:id="rId6"/>
    <p:sldId id="260" r:id="rId7"/>
    <p:sldId id="261" r:id="rId8"/>
    <p:sldId id="272" r:id="rId9"/>
    <p:sldId id="268" r:id="rId10"/>
    <p:sldId id="273" r:id="rId11"/>
    <p:sldId id="274" r:id="rId12"/>
    <p:sldId id="270" r:id="rId13"/>
    <p:sldId id="267" r:id="rId14"/>
    <p:sldId id="269" r:id="rId15"/>
    <p:sldId id="275" r:id="rId16"/>
  </p:sldIdLst>
  <p:sldSz cx="18288000" cy="10287000"/>
  <p:notesSz cx="6858000" cy="9144000"/>
  <p:embeddedFontLst>
    <p:embeddedFont>
      <p:font typeface="Abadi" panose="020B0604020104020204" pitchFamily="34" charset="0"/>
      <p:regular r:id="rId17"/>
    </p:embeddedFont>
    <p:embeddedFont>
      <p:font typeface="Aldhabi" panose="01000000000000000000" pitchFamily="2" charset="-78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aret" panose="020B0604020202020204" charset="0"/>
      <p:regular r:id="rId23"/>
    </p:embeddedFont>
    <p:embeddedFont>
      <p:font typeface="Sergio Trendy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3D722-63FF-4F94-850C-9CD908F00F7E}" v="5" dt="2023-12-08T07:58:23.9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a Ozelski" userId="1222ed5547bc8c55" providerId="LiveId" clId="{0B23D722-63FF-4F94-850C-9CD908F00F7E}"/>
    <pc:docChg chg="undo custSel addSld delSld modSld sldOrd">
      <pc:chgData name="Angela Ozelski" userId="1222ed5547bc8c55" providerId="LiveId" clId="{0B23D722-63FF-4F94-850C-9CD908F00F7E}" dt="2023-12-08T07:58:46.940" v="294" actId="20577"/>
      <pc:docMkLst>
        <pc:docMk/>
      </pc:docMkLst>
      <pc:sldChg chg="modSp mod">
        <pc:chgData name="Angela Ozelski" userId="1222ed5547bc8c55" providerId="LiveId" clId="{0B23D722-63FF-4F94-850C-9CD908F00F7E}" dt="2023-12-08T07:57:42.687" v="262" actId="20577"/>
        <pc:sldMkLst>
          <pc:docMk/>
          <pc:sldMk cId="0" sldId="256"/>
        </pc:sldMkLst>
        <pc:spChg chg="mod">
          <ac:chgData name="Angela Ozelski" userId="1222ed5547bc8c55" providerId="LiveId" clId="{0B23D722-63FF-4F94-850C-9CD908F00F7E}" dt="2023-12-08T07:57:42.687" v="262" actId="20577"/>
          <ac:spMkLst>
            <pc:docMk/>
            <pc:sldMk cId="0" sldId="256"/>
            <ac:spMk id="13" creationId="{00000000-0000-0000-0000-000000000000}"/>
          </ac:spMkLst>
        </pc:spChg>
      </pc:sldChg>
      <pc:sldChg chg="modSp mod">
        <pc:chgData name="Angela Ozelski" userId="1222ed5547bc8c55" providerId="LiveId" clId="{0B23D722-63FF-4F94-850C-9CD908F00F7E}" dt="2023-12-08T07:50:10.525" v="109" actId="255"/>
        <pc:sldMkLst>
          <pc:docMk/>
          <pc:sldMk cId="0" sldId="257"/>
        </pc:sldMkLst>
        <pc:spChg chg="mod">
          <ac:chgData name="Angela Ozelski" userId="1222ed5547bc8c55" providerId="LiveId" clId="{0B23D722-63FF-4F94-850C-9CD908F00F7E}" dt="2023-12-08T07:50:10.525" v="109" actId="255"/>
          <ac:spMkLst>
            <pc:docMk/>
            <pc:sldMk cId="0" sldId="257"/>
            <ac:spMk id="23" creationId="{00000000-0000-0000-0000-000000000000}"/>
          </ac:spMkLst>
        </pc:spChg>
      </pc:sldChg>
      <pc:sldChg chg="modSp mod">
        <pc:chgData name="Angela Ozelski" userId="1222ed5547bc8c55" providerId="LiveId" clId="{0B23D722-63FF-4F94-850C-9CD908F00F7E}" dt="2023-12-08T07:46:35.586" v="2" actId="255"/>
        <pc:sldMkLst>
          <pc:docMk/>
          <pc:sldMk cId="0" sldId="258"/>
        </pc:sldMkLst>
        <pc:spChg chg="mod">
          <ac:chgData name="Angela Ozelski" userId="1222ed5547bc8c55" providerId="LiveId" clId="{0B23D722-63FF-4F94-850C-9CD908F00F7E}" dt="2023-12-08T07:46:35.586" v="2" actId="255"/>
          <ac:spMkLst>
            <pc:docMk/>
            <pc:sldMk cId="0" sldId="258"/>
            <ac:spMk id="18" creationId="{46B50B9A-FDC6-5E23-B842-47541C2940E0}"/>
          </ac:spMkLst>
        </pc:spChg>
      </pc:sldChg>
      <pc:sldChg chg="addSp delSp modSp mod">
        <pc:chgData name="Angela Ozelski" userId="1222ed5547bc8c55" providerId="LiveId" clId="{0B23D722-63FF-4F94-850C-9CD908F00F7E}" dt="2023-12-08T07:48:32.221" v="60" actId="20577"/>
        <pc:sldMkLst>
          <pc:docMk/>
          <pc:sldMk cId="0" sldId="259"/>
        </pc:sldMkLst>
        <pc:spChg chg="mod">
          <ac:chgData name="Angela Ozelski" userId="1222ed5547bc8c55" providerId="LiveId" clId="{0B23D722-63FF-4F94-850C-9CD908F00F7E}" dt="2023-12-08T07:48:32.221" v="60" actId="20577"/>
          <ac:spMkLst>
            <pc:docMk/>
            <pc:sldMk cId="0" sldId="259"/>
            <ac:spMk id="3" creationId="{00000000-0000-0000-0000-000000000000}"/>
          </ac:spMkLst>
        </pc:spChg>
        <pc:spChg chg="del mod">
          <ac:chgData name="Angela Ozelski" userId="1222ed5547bc8c55" providerId="LiveId" clId="{0B23D722-63FF-4F94-850C-9CD908F00F7E}" dt="2023-12-08T07:47:17.507" v="14" actId="478"/>
          <ac:spMkLst>
            <pc:docMk/>
            <pc:sldMk cId="0" sldId="259"/>
            <ac:spMk id="4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47:14.765" v="12" actId="478"/>
          <ac:spMkLst>
            <pc:docMk/>
            <pc:sldMk cId="0" sldId="259"/>
            <ac:spMk id="5" creationId="{00000000-0000-0000-0000-000000000000}"/>
          </ac:spMkLst>
        </pc:spChg>
        <pc:spChg chg="del mod">
          <ac:chgData name="Angela Ozelski" userId="1222ed5547bc8c55" providerId="LiveId" clId="{0B23D722-63FF-4F94-850C-9CD908F00F7E}" dt="2023-12-08T07:47:23.006" v="17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47:20.318" v="15" actId="478"/>
          <ac:spMkLst>
            <pc:docMk/>
            <pc:sldMk cId="0" sldId="259"/>
            <ac:spMk id="7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46:57.898" v="4" actId="478"/>
          <ac:spMkLst>
            <pc:docMk/>
            <pc:sldMk cId="0" sldId="259"/>
            <ac:spMk id="8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47:07.883" v="10" actId="478"/>
          <ac:spMkLst>
            <pc:docMk/>
            <pc:sldMk cId="0" sldId="259"/>
            <ac:spMk id="9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46:57.898" v="4" actId="478"/>
          <ac:spMkLst>
            <pc:docMk/>
            <pc:sldMk cId="0" sldId="259"/>
            <ac:spMk id="10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47:00.450" v="5" actId="478"/>
          <ac:spMkLst>
            <pc:docMk/>
            <pc:sldMk cId="0" sldId="259"/>
            <ac:spMk id="11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47:02.059" v="6" actId="478"/>
          <ac:spMkLst>
            <pc:docMk/>
            <pc:sldMk cId="0" sldId="259"/>
            <ac:spMk id="12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47:07.004" v="9" actId="478"/>
          <ac:spMkLst>
            <pc:docMk/>
            <pc:sldMk cId="0" sldId="259"/>
            <ac:spMk id="13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47:09.106" v="11" actId="478"/>
          <ac:spMkLst>
            <pc:docMk/>
            <pc:sldMk cId="0" sldId="259"/>
            <ac:spMk id="14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47:03.403" v="7" actId="478"/>
          <ac:spMkLst>
            <pc:docMk/>
            <pc:sldMk cId="0" sldId="259"/>
            <ac:spMk id="15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47:04.663" v="8" actId="478"/>
          <ac:spMkLst>
            <pc:docMk/>
            <pc:sldMk cId="0" sldId="259"/>
            <ac:spMk id="16" creationId="{00000000-0000-0000-0000-000000000000}"/>
          </ac:spMkLst>
        </pc:spChg>
        <pc:spChg chg="add mod">
          <ac:chgData name="Angela Ozelski" userId="1222ed5547bc8c55" providerId="LiveId" clId="{0B23D722-63FF-4F94-850C-9CD908F00F7E}" dt="2023-12-08T07:48:28.965" v="50" actId="6549"/>
          <ac:spMkLst>
            <pc:docMk/>
            <pc:sldMk cId="0" sldId="259"/>
            <ac:spMk id="17" creationId="{6869297E-F70B-AB09-9963-64B04AC79482}"/>
          </ac:spMkLst>
        </pc:spChg>
        <pc:graphicFrameChg chg="del">
          <ac:chgData name="Angela Ozelski" userId="1222ed5547bc8c55" providerId="LiveId" clId="{0B23D722-63FF-4F94-850C-9CD908F00F7E}" dt="2023-12-08T07:46:43.830" v="3" actId="478"/>
          <ac:graphicFrameMkLst>
            <pc:docMk/>
            <pc:sldMk cId="0" sldId="259"/>
            <ac:graphicFrameMk id="2" creationId="{00000000-0000-0000-0000-000000000000}"/>
          </ac:graphicFrameMkLst>
        </pc:graphicFrameChg>
      </pc:sldChg>
      <pc:sldChg chg="addSp delSp modSp mod">
        <pc:chgData name="Angela Ozelski" userId="1222ed5547bc8c55" providerId="LiveId" clId="{0B23D722-63FF-4F94-850C-9CD908F00F7E}" dt="2023-12-08T07:49:45.246" v="107" actId="12"/>
        <pc:sldMkLst>
          <pc:docMk/>
          <pc:sldMk cId="0" sldId="260"/>
        </pc:sldMkLst>
        <pc:spChg chg="mod">
          <ac:chgData name="Angela Ozelski" userId="1222ed5547bc8c55" providerId="LiveId" clId="{0B23D722-63FF-4F94-850C-9CD908F00F7E}" dt="2023-12-08T07:48:54.920" v="64"/>
          <ac:spMkLst>
            <pc:docMk/>
            <pc:sldMk cId="0" sldId="260"/>
            <ac:spMk id="5" creationId="{00000000-0000-0000-0000-000000000000}"/>
          </ac:spMkLst>
        </pc:spChg>
        <pc:spChg chg="mod">
          <ac:chgData name="Angela Ozelski" userId="1222ed5547bc8c55" providerId="LiveId" clId="{0B23D722-63FF-4F94-850C-9CD908F00F7E}" dt="2023-12-08T07:49:27.176" v="101" actId="20577"/>
          <ac:spMkLst>
            <pc:docMk/>
            <pc:sldMk cId="0" sldId="260"/>
            <ac:spMk id="9" creationId="{00000000-0000-0000-0000-000000000000}"/>
          </ac:spMkLst>
        </pc:spChg>
        <pc:spChg chg="add del">
          <ac:chgData name="Angela Ozelski" userId="1222ed5547bc8c55" providerId="LiveId" clId="{0B23D722-63FF-4F94-850C-9CD908F00F7E}" dt="2023-12-08T07:48:58.607" v="66" actId="22"/>
          <ac:spMkLst>
            <pc:docMk/>
            <pc:sldMk cId="0" sldId="260"/>
            <ac:spMk id="12" creationId="{FB4097AB-C090-4AE9-1915-CB546C1ACB7C}"/>
          </ac:spMkLst>
        </pc:spChg>
        <pc:spChg chg="add mod">
          <ac:chgData name="Angela Ozelski" userId="1222ed5547bc8c55" providerId="LiveId" clId="{0B23D722-63FF-4F94-850C-9CD908F00F7E}" dt="2023-12-08T07:49:45.246" v="107" actId="12"/>
          <ac:spMkLst>
            <pc:docMk/>
            <pc:sldMk cId="0" sldId="260"/>
            <ac:spMk id="14" creationId="{AE46BE75-FC7A-0376-463C-9A7F78C06C05}"/>
          </ac:spMkLst>
        </pc:spChg>
      </pc:sldChg>
      <pc:sldChg chg="delSp modSp mod">
        <pc:chgData name="Angela Ozelski" userId="1222ed5547bc8c55" providerId="LiveId" clId="{0B23D722-63FF-4F94-850C-9CD908F00F7E}" dt="2023-12-08T07:51:14.794" v="126"/>
        <pc:sldMkLst>
          <pc:docMk/>
          <pc:sldMk cId="0" sldId="261"/>
        </pc:sldMkLst>
        <pc:spChg chg="mod">
          <ac:chgData name="Angela Ozelski" userId="1222ed5547bc8c55" providerId="LiveId" clId="{0B23D722-63FF-4F94-850C-9CD908F00F7E}" dt="2023-12-08T07:51:14.794" v="126"/>
          <ac:spMkLst>
            <pc:docMk/>
            <pc:sldMk cId="0" sldId="261"/>
            <ac:spMk id="6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51:02.033" v="122" actId="478"/>
          <ac:spMkLst>
            <pc:docMk/>
            <pc:sldMk cId="0" sldId="261"/>
            <ac:spMk id="7" creationId="{00000000-0000-0000-0000-000000000000}"/>
          </ac:spMkLst>
        </pc:spChg>
        <pc:spChg chg="del">
          <ac:chgData name="Angela Ozelski" userId="1222ed5547bc8c55" providerId="LiveId" clId="{0B23D722-63FF-4F94-850C-9CD908F00F7E}" dt="2023-12-08T07:51:04.211" v="123" actId="478"/>
          <ac:spMkLst>
            <pc:docMk/>
            <pc:sldMk cId="0" sldId="261"/>
            <ac:spMk id="8" creationId="{00000000-0000-0000-0000-000000000000}"/>
          </ac:spMkLst>
        </pc:spChg>
        <pc:spChg chg="mod">
          <ac:chgData name="Angela Ozelski" userId="1222ed5547bc8c55" providerId="LiveId" clId="{0B23D722-63FF-4F94-850C-9CD908F00F7E}" dt="2023-12-08T07:50:55.351" v="120" actId="21"/>
          <ac:spMkLst>
            <pc:docMk/>
            <pc:sldMk cId="0" sldId="261"/>
            <ac:spMk id="9" creationId="{00000000-0000-0000-0000-000000000000}"/>
          </ac:spMkLst>
        </pc:spChg>
        <pc:spChg chg="mod">
          <ac:chgData name="Angela Ozelski" userId="1222ed5547bc8c55" providerId="LiveId" clId="{0B23D722-63FF-4F94-850C-9CD908F00F7E}" dt="2023-12-08T07:50:58.195" v="121"/>
          <ac:spMkLst>
            <pc:docMk/>
            <pc:sldMk cId="0" sldId="261"/>
            <ac:spMk id="10" creationId="{00000000-0000-0000-0000-000000000000}"/>
          </ac:spMkLst>
        </pc:spChg>
      </pc:sldChg>
      <pc:sldChg chg="del">
        <pc:chgData name="Angela Ozelski" userId="1222ed5547bc8c55" providerId="LiveId" clId="{0B23D722-63FF-4F94-850C-9CD908F00F7E}" dt="2023-12-08T07:51:20.317" v="127" actId="47"/>
        <pc:sldMkLst>
          <pc:docMk/>
          <pc:sldMk cId="0" sldId="262"/>
        </pc:sldMkLst>
      </pc:sldChg>
      <pc:sldChg chg="del">
        <pc:chgData name="Angela Ozelski" userId="1222ed5547bc8c55" providerId="LiveId" clId="{0B23D722-63FF-4F94-850C-9CD908F00F7E}" dt="2023-12-08T07:51:21.862" v="128" actId="47"/>
        <pc:sldMkLst>
          <pc:docMk/>
          <pc:sldMk cId="0" sldId="263"/>
        </pc:sldMkLst>
      </pc:sldChg>
      <pc:sldChg chg="del">
        <pc:chgData name="Angela Ozelski" userId="1222ed5547bc8c55" providerId="LiveId" clId="{0B23D722-63FF-4F94-850C-9CD908F00F7E}" dt="2023-12-08T07:51:23.338" v="129" actId="47"/>
        <pc:sldMkLst>
          <pc:docMk/>
          <pc:sldMk cId="0" sldId="264"/>
        </pc:sldMkLst>
      </pc:sldChg>
      <pc:sldChg chg="del">
        <pc:chgData name="Angela Ozelski" userId="1222ed5547bc8c55" providerId="LiveId" clId="{0B23D722-63FF-4F94-850C-9CD908F00F7E}" dt="2023-12-08T07:51:25.590" v="130" actId="47"/>
        <pc:sldMkLst>
          <pc:docMk/>
          <pc:sldMk cId="0" sldId="265"/>
        </pc:sldMkLst>
      </pc:sldChg>
      <pc:sldChg chg="del">
        <pc:chgData name="Angela Ozelski" userId="1222ed5547bc8c55" providerId="LiveId" clId="{0B23D722-63FF-4F94-850C-9CD908F00F7E}" dt="2023-12-08T07:51:26.431" v="131" actId="47"/>
        <pc:sldMkLst>
          <pc:docMk/>
          <pc:sldMk cId="0" sldId="266"/>
        </pc:sldMkLst>
      </pc:sldChg>
      <pc:sldChg chg="modSp mod">
        <pc:chgData name="Angela Ozelski" userId="1222ed5547bc8c55" providerId="LiveId" clId="{0B23D722-63FF-4F94-850C-9CD908F00F7E}" dt="2023-12-08T07:51:46.730" v="153" actId="20577"/>
        <pc:sldMkLst>
          <pc:docMk/>
          <pc:sldMk cId="0" sldId="267"/>
        </pc:sldMkLst>
        <pc:spChg chg="mod">
          <ac:chgData name="Angela Ozelski" userId="1222ed5547bc8c55" providerId="LiveId" clId="{0B23D722-63FF-4F94-850C-9CD908F00F7E}" dt="2023-12-08T07:51:38.591" v="142" actId="14100"/>
          <ac:spMkLst>
            <pc:docMk/>
            <pc:sldMk cId="0" sldId="267"/>
            <ac:spMk id="9" creationId="{00000000-0000-0000-0000-000000000000}"/>
          </ac:spMkLst>
        </pc:spChg>
        <pc:spChg chg="mod">
          <ac:chgData name="Angela Ozelski" userId="1222ed5547bc8c55" providerId="LiveId" clId="{0B23D722-63FF-4F94-850C-9CD908F00F7E}" dt="2023-12-08T07:51:46.730" v="153" actId="20577"/>
          <ac:spMkLst>
            <pc:docMk/>
            <pc:sldMk cId="0" sldId="267"/>
            <ac:spMk id="10" creationId="{00000000-0000-0000-0000-000000000000}"/>
          </ac:spMkLst>
        </pc:spChg>
      </pc:sldChg>
      <pc:sldChg chg="modSp mod ord">
        <pc:chgData name="Angela Ozelski" userId="1222ed5547bc8c55" providerId="LiveId" clId="{0B23D722-63FF-4F94-850C-9CD908F00F7E}" dt="2023-12-08T07:54:11.764" v="216" actId="255"/>
        <pc:sldMkLst>
          <pc:docMk/>
          <pc:sldMk cId="0" sldId="268"/>
        </pc:sldMkLst>
        <pc:spChg chg="mod">
          <ac:chgData name="Angela Ozelski" userId="1222ed5547bc8c55" providerId="LiveId" clId="{0B23D722-63FF-4F94-850C-9CD908F00F7E}" dt="2023-12-08T07:53:29.856" v="209"/>
          <ac:spMkLst>
            <pc:docMk/>
            <pc:sldMk cId="0" sldId="268"/>
            <ac:spMk id="7" creationId="{00000000-0000-0000-0000-000000000000}"/>
          </ac:spMkLst>
        </pc:spChg>
        <pc:spChg chg="mod">
          <ac:chgData name="Angela Ozelski" userId="1222ed5547bc8c55" providerId="LiveId" clId="{0B23D722-63FF-4F94-850C-9CD908F00F7E}" dt="2023-12-08T07:54:11.764" v="216" actId="255"/>
          <ac:spMkLst>
            <pc:docMk/>
            <pc:sldMk cId="0" sldId="268"/>
            <ac:spMk id="8" creationId="{00000000-0000-0000-0000-000000000000}"/>
          </ac:spMkLst>
        </pc:spChg>
      </pc:sldChg>
      <pc:sldChg chg="modSp mod ord">
        <pc:chgData name="Angela Ozelski" userId="1222ed5547bc8c55" providerId="LiveId" clId="{0B23D722-63FF-4F94-850C-9CD908F00F7E}" dt="2023-12-08T07:57:55.562" v="263" actId="14100"/>
        <pc:sldMkLst>
          <pc:docMk/>
          <pc:sldMk cId="0" sldId="270"/>
        </pc:sldMkLst>
        <pc:spChg chg="mod">
          <ac:chgData name="Angela Ozelski" userId="1222ed5547bc8c55" providerId="LiveId" clId="{0B23D722-63FF-4F94-850C-9CD908F00F7E}" dt="2023-12-08T07:57:55.562" v="263" actId="14100"/>
          <ac:spMkLst>
            <pc:docMk/>
            <pc:sldMk cId="0" sldId="270"/>
            <ac:spMk id="10" creationId="{00000000-0000-0000-0000-000000000000}"/>
          </ac:spMkLst>
        </pc:spChg>
        <pc:spChg chg="mod">
          <ac:chgData name="Angela Ozelski" userId="1222ed5547bc8c55" providerId="LiveId" clId="{0B23D722-63FF-4F94-850C-9CD908F00F7E}" dt="2023-12-08T07:56:24.132" v="255" actId="20577"/>
          <ac:spMkLst>
            <pc:docMk/>
            <pc:sldMk cId="0" sldId="270"/>
            <ac:spMk id="11" creationId="{00000000-0000-0000-0000-000000000000}"/>
          </ac:spMkLst>
        </pc:spChg>
      </pc:sldChg>
      <pc:sldChg chg="modSp mod">
        <pc:chgData name="Angela Ozelski" userId="1222ed5547bc8c55" providerId="LiveId" clId="{0B23D722-63FF-4F94-850C-9CD908F00F7E}" dt="2023-12-08T07:46:13.169" v="0" actId="2711"/>
        <pc:sldMkLst>
          <pc:docMk/>
          <pc:sldMk cId="3272679967" sldId="271"/>
        </pc:sldMkLst>
        <pc:spChg chg="mod">
          <ac:chgData name="Angela Ozelski" userId="1222ed5547bc8c55" providerId="LiveId" clId="{0B23D722-63FF-4F94-850C-9CD908F00F7E}" dt="2023-12-08T07:46:13.169" v="0" actId="2711"/>
          <ac:spMkLst>
            <pc:docMk/>
            <pc:sldMk cId="3272679967" sldId="271"/>
            <ac:spMk id="10" creationId="{00000000-0000-0000-0000-000000000000}"/>
          </ac:spMkLst>
        </pc:spChg>
      </pc:sldChg>
      <pc:sldChg chg="modSp add mod ord setBg">
        <pc:chgData name="Angela Ozelski" userId="1222ed5547bc8c55" providerId="LiveId" clId="{0B23D722-63FF-4F94-850C-9CD908F00F7E}" dt="2023-12-08T07:52:17.640" v="192" actId="20577"/>
        <pc:sldMkLst>
          <pc:docMk/>
          <pc:sldMk cId="4050286492" sldId="272"/>
        </pc:sldMkLst>
        <pc:spChg chg="mod">
          <ac:chgData name="Angela Ozelski" userId="1222ed5547bc8c55" providerId="LiveId" clId="{0B23D722-63FF-4F94-850C-9CD908F00F7E}" dt="2023-12-08T07:52:08.870" v="188" actId="20577"/>
          <ac:spMkLst>
            <pc:docMk/>
            <pc:sldMk cId="4050286492" sldId="272"/>
            <ac:spMk id="9" creationId="{00000000-0000-0000-0000-000000000000}"/>
          </ac:spMkLst>
        </pc:spChg>
        <pc:spChg chg="mod">
          <ac:chgData name="Angela Ozelski" userId="1222ed5547bc8c55" providerId="LiveId" clId="{0B23D722-63FF-4F94-850C-9CD908F00F7E}" dt="2023-12-08T07:52:17.640" v="192" actId="20577"/>
          <ac:spMkLst>
            <pc:docMk/>
            <pc:sldMk cId="4050286492" sldId="272"/>
            <ac:spMk id="14" creationId="{AE46BE75-FC7A-0376-463C-9A7F78C06C05}"/>
          </ac:spMkLst>
        </pc:spChg>
      </pc:sldChg>
      <pc:sldChg chg="modSp add mod">
        <pc:chgData name="Angela Ozelski" userId="1222ed5547bc8c55" providerId="LiveId" clId="{0B23D722-63FF-4F94-850C-9CD908F00F7E}" dt="2023-12-08T07:53:09.179" v="206"/>
        <pc:sldMkLst>
          <pc:docMk/>
          <pc:sldMk cId="142362267" sldId="273"/>
        </pc:sldMkLst>
        <pc:spChg chg="mod">
          <ac:chgData name="Angela Ozelski" userId="1222ed5547bc8c55" providerId="LiveId" clId="{0B23D722-63FF-4F94-850C-9CD908F00F7E}" dt="2023-12-08T07:53:09.179" v="206"/>
          <ac:spMkLst>
            <pc:docMk/>
            <pc:sldMk cId="142362267" sldId="273"/>
            <ac:spMk id="9" creationId="{00000000-0000-0000-0000-000000000000}"/>
          </ac:spMkLst>
        </pc:spChg>
        <pc:spChg chg="mod">
          <ac:chgData name="Angela Ozelski" userId="1222ed5547bc8c55" providerId="LiveId" clId="{0B23D722-63FF-4F94-850C-9CD908F00F7E}" dt="2023-12-08T07:53:01.965" v="205" actId="20577"/>
          <ac:spMkLst>
            <pc:docMk/>
            <pc:sldMk cId="142362267" sldId="273"/>
            <ac:spMk id="14" creationId="{AE46BE75-FC7A-0376-463C-9A7F78C06C05}"/>
          </ac:spMkLst>
        </pc:spChg>
      </pc:sldChg>
      <pc:sldChg chg="delSp modSp add mod ord setBg">
        <pc:chgData name="Angela Ozelski" userId="1222ed5547bc8c55" providerId="LiveId" clId="{0B23D722-63FF-4F94-850C-9CD908F00F7E}" dt="2023-12-08T07:55:37.999" v="246" actId="478"/>
        <pc:sldMkLst>
          <pc:docMk/>
          <pc:sldMk cId="1374735344" sldId="274"/>
        </pc:sldMkLst>
        <pc:spChg chg="mod">
          <ac:chgData name="Angela Ozelski" userId="1222ed5547bc8c55" providerId="LiveId" clId="{0B23D722-63FF-4F94-850C-9CD908F00F7E}" dt="2023-12-08T07:54:39.454" v="231" actId="20577"/>
          <ac:spMkLst>
            <pc:docMk/>
            <pc:sldMk cId="1374735344" sldId="274"/>
            <ac:spMk id="7" creationId="{00000000-0000-0000-0000-000000000000}"/>
          </ac:spMkLst>
        </pc:spChg>
        <pc:spChg chg="del mod">
          <ac:chgData name="Angela Ozelski" userId="1222ed5547bc8c55" providerId="LiveId" clId="{0B23D722-63FF-4F94-850C-9CD908F00F7E}" dt="2023-12-08T07:55:37.999" v="246" actId="478"/>
          <ac:spMkLst>
            <pc:docMk/>
            <pc:sldMk cId="1374735344" sldId="274"/>
            <ac:spMk id="8" creationId="{00000000-0000-0000-0000-000000000000}"/>
          </ac:spMkLst>
        </pc:spChg>
      </pc:sldChg>
      <pc:sldChg chg="addSp modSp new mod ord">
        <pc:chgData name="Angela Ozelski" userId="1222ed5547bc8c55" providerId="LiveId" clId="{0B23D722-63FF-4F94-850C-9CD908F00F7E}" dt="2023-12-08T07:58:46.940" v="294" actId="20577"/>
        <pc:sldMkLst>
          <pc:docMk/>
          <pc:sldMk cId="4260022310" sldId="275"/>
        </pc:sldMkLst>
        <pc:spChg chg="add mod">
          <ac:chgData name="Angela Ozelski" userId="1222ed5547bc8c55" providerId="LiveId" clId="{0B23D722-63FF-4F94-850C-9CD908F00F7E}" dt="2023-12-08T07:58:46.940" v="294" actId="20577"/>
          <ac:spMkLst>
            <pc:docMk/>
            <pc:sldMk cId="4260022310" sldId="275"/>
            <ac:spMk id="2" creationId="{C3806CC4-D2A4-2305-3011-75A8482CF82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svg"/><Relationship Id="rId5" Type="http://schemas.openxmlformats.org/officeDocument/2006/relationships/image" Target="../media/image35.sv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9.svg"/><Relationship Id="rId3" Type="http://schemas.openxmlformats.org/officeDocument/2006/relationships/image" Target="../media/image2.svg"/><Relationship Id="rId7" Type="http://schemas.openxmlformats.org/officeDocument/2006/relationships/image" Target="../media/image57.svg"/><Relationship Id="rId12" Type="http://schemas.openxmlformats.org/officeDocument/2006/relationships/image" Target="../media/image38.png"/><Relationship Id="rId17" Type="http://schemas.openxmlformats.org/officeDocument/2006/relationships/image" Target="../media/image63.svg"/><Relationship Id="rId2" Type="http://schemas.openxmlformats.org/officeDocument/2006/relationships/image" Target="../media/image1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5" Type="http://schemas.openxmlformats.org/officeDocument/2006/relationships/image" Target="../media/image61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59.svg"/><Relationship Id="rId1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sv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9.svg"/><Relationship Id="rId18" Type="http://schemas.openxmlformats.org/officeDocument/2006/relationships/image" Target="../media/image11.png"/><Relationship Id="rId3" Type="http://schemas.openxmlformats.org/officeDocument/2006/relationships/image" Target="../media/image16.svg"/><Relationship Id="rId7" Type="http://schemas.openxmlformats.org/officeDocument/2006/relationships/image" Target="../media/image10.svg"/><Relationship Id="rId12" Type="http://schemas.openxmlformats.org/officeDocument/2006/relationships/image" Target="../media/image68.png"/><Relationship Id="rId17" Type="http://schemas.openxmlformats.org/officeDocument/2006/relationships/image" Target="../media/image20.svg"/><Relationship Id="rId2" Type="http://schemas.openxmlformats.org/officeDocument/2006/relationships/image" Target="../media/image1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67.svg"/><Relationship Id="rId5" Type="http://schemas.openxmlformats.org/officeDocument/2006/relationships/image" Target="../media/image65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19" Type="http://schemas.openxmlformats.org/officeDocument/2006/relationships/image" Target="../media/image12.svg"/><Relationship Id="rId4" Type="http://schemas.openxmlformats.org/officeDocument/2006/relationships/image" Target="../media/image64.png"/><Relationship Id="rId9" Type="http://schemas.openxmlformats.org/officeDocument/2006/relationships/image" Target="../media/image8.svg"/><Relationship Id="rId1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sv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svg"/><Relationship Id="rId5" Type="http://schemas.openxmlformats.org/officeDocument/2006/relationships/image" Target="../media/image35.sv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svg"/><Relationship Id="rId5" Type="http://schemas.openxmlformats.org/officeDocument/2006/relationships/image" Target="../media/image35.sv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8972">
            <a:off x="10695459" y="1417837"/>
            <a:ext cx="4185950" cy="3265041"/>
          </a:xfrm>
          <a:custGeom>
            <a:avLst/>
            <a:gdLst/>
            <a:ahLst/>
            <a:cxnLst/>
            <a:rect l="l" t="t" r="r" b="b"/>
            <a:pathLst>
              <a:path w="4185950" h="3265041">
                <a:moveTo>
                  <a:pt x="0" y="0"/>
                </a:moveTo>
                <a:lnTo>
                  <a:pt x="4185950" y="0"/>
                </a:lnTo>
                <a:lnTo>
                  <a:pt x="4185950" y="3265041"/>
                </a:lnTo>
                <a:lnTo>
                  <a:pt x="0" y="326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3978564" y="-422244"/>
            <a:ext cx="3492269" cy="5380246"/>
          </a:xfrm>
          <a:custGeom>
            <a:avLst/>
            <a:gdLst/>
            <a:ahLst/>
            <a:cxnLst/>
            <a:rect l="l" t="t" r="r" b="b"/>
            <a:pathLst>
              <a:path w="3492269" h="5380246">
                <a:moveTo>
                  <a:pt x="0" y="0"/>
                </a:moveTo>
                <a:lnTo>
                  <a:pt x="3492269" y="0"/>
                </a:lnTo>
                <a:lnTo>
                  <a:pt x="3492269" y="5380246"/>
                </a:lnTo>
                <a:lnTo>
                  <a:pt x="0" y="538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03495" y="-943261"/>
            <a:ext cx="3765248" cy="4482438"/>
          </a:xfrm>
          <a:custGeom>
            <a:avLst/>
            <a:gdLst/>
            <a:ahLst/>
            <a:cxnLst/>
            <a:rect l="l" t="t" r="r" b="b"/>
            <a:pathLst>
              <a:path w="3765248" h="448243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371289" y="2435051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0" y="0"/>
                </a:lnTo>
                <a:lnTo>
                  <a:pt x="1234870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195578" y="7610762"/>
            <a:ext cx="2558677" cy="3674340"/>
          </a:xfrm>
          <a:custGeom>
            <a:avLst/>
            <a:gdLst/>
            <a:ahLst/>
            <a:cxnLst/>
            <a:rect l="l" t="t" r="r" b="b"/>
            <a:pathLst>
              <a:path w="2558677" h="3674340">
                <a:moveTo>
                  <a:pt x="0" y="0"/>
                </a:moveTo>
                <a:lnTo>
                  <a:pt x="2558677" y="0"/>
                </a:lnTo>
                <a:lnTo>
                  <a:pt x="2558677" y="3674341"/>
                </a:lnTo>
                <a:lnTo>
                  <a:pt x="0" y="36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041307" y="3694697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700000">
            <a:off x="5985423" y="-92671"/>
            <a:ext cx="1500354" cy="5501297"/>
          </a:xfrm>
          <a:custGeom>
            <a:avLst/>
            <a:gdLst/>
            <a:ahLst/>
            <a:cxnLst/>
            <a:rect l="l" t="t" r="r" b="b"/>
            <a:pathLst>
              <a:path w="1500354" h="5501297">
                <a:moveTo>
                  <a:pt x="0" y="0"/>
                </a:moveTo>
                <a:lnTo>
                  <a:pt x="1500354" y="0"/>
                </a:lnTo>
                <a:lnTo>
                  <a:pt x="1500354" y="5501297"/>
                </a:lnTo>
                <a:lnTo>
                  <a:pt x="0" y="5501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1896452" y="7440726"/>
            <a:ext cx="4299126" cy="3032838"/>
          </a:xfrm>
          <a:custGeom>
            <a:avLst/>
            <a:gdLst/>
            <a:ahLst/>
            <a:cxnLst/>
            <a:rect l="l" t="t" r="r" b="b"/>
            <a:pathLst>
              <a:path w="4299126" h="3032838">
                <a:moveTo>
                  <a:pt x="4299126" y="0"/>
                </a:moveTo>
                <a:lnTo>
                  <a:pt x="0" y="0"/>
                </a:lnTo>
                <a:lnTo>
                  <a:pt x="0" y="3032838"/>
                </a:lnTo>
                <a:lnTo>
                  <a:pt x="4299126" y="3032838"/>
                </a:lnTo>
                <a:lnTo>
                  <a:pt x="42991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068187" y="6199230"/>
            <a:ext cx="2681069" cy="3205626"/>
          </a:xfrm>
          <a:custGeom>
            <a:avLst/>
            <a:gdLst/>
            <a:ahLst/>
            <a:cxnLst/>
            <a:rect l="l" t="t" r="r" b="b"/>
            <a:pathLst>
              <a:path w="2681069" h="3205626">
                <a:moveTo>
                  <a:pt x="0" y="0"/>
                </a:moveTo>
                <a:lnTo>
                  <a:pt x="2681069" y="0"/>
                </a:lnTo>
                <a:lnTo>
                  <a:pt x="2681069" y="3205625"/>
                </a:lnTo>
                <a:lnTo>
                  <a:pt x="0" y="3205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31863" y="4783598"/>
            <a:ext cx="15051137" cy="4282364"/>
            <a:chOff x="0" y="485775"/>
            <a:chExt cx="20068182" cy="570982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85775"/>
              <a:ext cx="20068182" cy="24634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256"/>
                </a:lnSpc>
              </a:pPr>
              <a:r>
                <a:rPr lang="en-US" sz="14400" dirty="0" err="1">
                  <a:solidFill>
                    <a:srgbClr val="002F15"/>
                  </a:solidFill>
                  <a:latin typeface="Sergio Trendy"/>
                </a:rPr>
                <a:t>FoodieExpress</a:t>
              </a:r>
              <a:endParaRPr lang="en-US" sz="14400" dirty="0">
                <a:solidFill>
                  <a:srgbClr val="002F15"/>
                </a:solidFill>
                <a:latin typeface="Sergio Trendy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3536" y="2804923"/>
              <a:ext cx="13090558" cy="3390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b="1" dirty="0">
                  <a:solidFill>
                    <a:srgbClr val="002F15"/>
                  </a:solidFill>
                  <a:latin typeface="Garet"/>
                </a:rPr>
                <a:t>Created By:</a:t>
              </a:r>
            </a:p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002F15"/>
                  </a:solidFill>
                  <a:latin typeface="Garet"/>
                </a:rPr>
                <a:t>Brian Palmer</a:t>
              </a:r>
            </a:p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002F15"/>
                  </a:solidFill>
                  <a:latin typeface="Garet"/>
                </a:rPr>
                <a:t>Vu Ton</a:t>
              </a:r>
            </a:p>
            <a:p>
              <a:pPr>
                <a:lnSpc>
                  <a:spcPts val="5040"/>
                </a:lnSpc>
              </a:pPr>
              <a:r>
                <a:rPr lang="en-US" sz="3600" dirty="0">
                  <a:solidFill>
                    <a:srgbClr val="002F15"/>
                  </a:solidFill>
                  <a:latin typeface="Garet"/>
                </a:rPr>
                <a:t>Angela Ozelski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628429" y="-1088629"/>
            <a:ext cx="3821370" cy="3161315"/>
          </a:xfrm>
          <a:custGeom>
            <a:avLst/>
            <a:gdLst/>
            <a:ahLst/>
            <a:cxnLst/>
            <a:rect l="l" t="t" r="r" b="b"/>
            <a:pathLst>
              <a:path w="3821370" h="3161315">
                <a:moveTo>
                  <a:pt x="0" y="0"/>
                </a:moveTo>
                <a:lnTo>
                  <a:pt x="3821371" y="0"/>
                </a:lnTo>
                <a:lnTo>
                  <a:pt x="3821371" y="3161315"/>
                </a:lnTo>
                <a:lnTo>
                  <a:pt x="0" y="3161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6262527" y="-1263720"/>
            <a:ext cx="2241615" cy="5011741"/>
          </a:xfrm>
          <a:custGeom>
            <a:avLst/>
            <a:gdLst/>
            <a:ahLst/>
            <a:cxnLst/>
            <a:rect l="l" t="t" r="r" b="b"/>
            <a:pathLst>
              <a:path w="2241615" h="5011741">
                <a:moveTo>
                  <a:pt x="0" y="0"/>
                </a:moveTo>
                <a:lnTo>
                  <a:pt x="2241615" y="0"/>
                </a:lnTo>
                <a:lnTo>
                  <a:pt x="2241615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450013" y="3975453"/>
            <a:ext cx="13387975" cy="4129441"/>
            <a:chOff x="0" y="0"/>
            <a:chExt cx="3122935" cy="963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22935" cy="963251"/>
            </a:xfrm>
            <a:custGeom>
              <a:avLst/>
              <a:gdLst/>
              <a:ahLst/>
              <a:cxnLst/>
              <a:rect l="l" t="t" r="r" b="b"/>
              <a:pathLst>
                <a:path w="3122935" h="963251">
                  <a:moveTo>
                    <a:pt x="2998475" y="963251"/>
                  </a:moveTo>
                  <a:lnTo>
                    <a:pt x="124460" y="963251"/>
                  </a:lnTo>
                  <a:cubicBezTo>
                    <a:pt x="55880" y="963251"/>
                    <a:pt x="0" y="907371"/>
                    <a:pt x="0" y="8387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98475" y="0"/>
                  </a:lnTo>
                  <a:cubicBezTo>
                    <a:pt x="3067055" y="0"/>
                    <a:pt x="3122935" y="55880"/>
                    <a:pt x="3122935" y="124460"/>
                  </a:cubicBezTo>
                  <a:lnTo>
                    <a:pt x="3122935" y="838791"/>
                  </a:lnTo>
                  <a:cubicBezTo>
                    <a:pt x="3122935" y="907371"/>
                    <a:pt x="3067055" y="963251"/>
                    <a:pt x="2998475" y="963251"/>
                  </a:cubicBezTo>
                  <a:close/>
                </a:path>
              </a:pathLst>
            </a:custGeom>
            <a:solidFill>
              <a:srgbClr val="B6C4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90924" y="5690618"/>
            <a:ext cx="7068279" cy="47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endParaRPr lang="en-US" sz="3000" dirty="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57923" y="2579059"/>
            <a:ext cx="4227597" cy="3597300"/>
          </a:xfrm>
          <a:custGeom>
            <a:avLst/>
            <a:gdLst/>
            <a:ahLst/>
            <a:cxnLst/>
            <a:rect l="l" t="t" r="r" b="b"/>
            <a:pathLst>
              <a:path w="4227597" h="3597300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6826" y="3664367"/>
            <a:ext cx="3127248" cy="4114800"/>
          </a:xfrm>
          <a:custGeom>
            <a:avLst/>
            <a:gdLst/>
            <a:ahLst/>
            <a:cxnLst/>
            <a:rect l="l" t="t" r="r" b="b"/>
            <a:pathLst>
              <a:path w="3127248" h="4114800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220317" y="7663700"/>
            <a:ext cx="3088164" cy="3692370"/>
          </a:xfrm>
          <a:custGeom>
            <a:avLst/>
            <a:gdLst/>
            <a:ahLst/>
            <a:cxnLst/>
            <a:rect l="l" t="t" r="r" b="b"/>
            <a:pathLst>
              <a:path w="3088164" h="3692370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653774" y="1447513"/>
            <a:ext cx="10742580" cy="196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dirty="0">
                <a:solidFill>
                  <a:srgbClr val="002F15"/>
                </a:solidFill>
                <a:latin typeface="Sergio Trendy"/>
              </a:rPr>
              <a:t>Special Offers and Discounts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67847" y="6066268"/>
            <a:ext cx="3059572" cy="3781568"/>
          </a:xfrm>
          <a:custGeom>
            <a:avLst/>
            <a:gdLst/>
            <a:ahLst/>
            <a:cxnLst/>
            <a:rect l="l" t="t" r="r" b="b"/>
            <a:pathLst>
              <a:path w="3059572" h="3781568">
                <a:moveTo>
                  <a:pt x="0" y="0"/>
                </a:moveTo>
                <a:lnTo>
                  <a:pt x="3059573" y="0"/>
                </a:lnTo>
                <a:lnTo>
                  <a:pt x="3059573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233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6BE75-FC7A-0376-463C-9A7F78C06C05}"/>
              </a:ext>
            </a:extLst>
          </p:cNvPr>
          <p:cNvSpPr txBox="1"/>
          <p:nvPr/>
        </p:nvSpPr>
        <p:spPr>
          <a:xfrm>
            <a:off x="3777762" y="4073736"/>
            <a:ext cx="10589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 algn="ctr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Highlight any promotional deals or loyalty programs</a:t>
            </a:r>
          </a:p>
          <a:p>
            <a:pPr marL="1028700" lvl="1" indent="-571500" algn="ctr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Savings and benefits for regular customers</a:t>
            </a:r>
          </a:p>
        </p:txBody>
      </p:sp>
    </p:spTree>
    <p:extLst>
      <p:ext uri="{BB962C8B-B14F-4D97-AF65-F5344CB8AC3E}">
        <p14:creationId xmlns:p14="http://schemas.microsoft.com/office/powerpoint/2010/main" val="14236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87440" y="3471153"/>
            <a:ext cx="668667" cy="3090479"/>
          </a:xfrm>
          <a:custGeom>
            <a:avLst/>
            <a:gdLst/>
            <a:ahLst/>
            <a:cxnLst/>
            <a:rect l="l" t="t" r="r" b="b"/>
            <a:pathLst>
              <a:path w="668667" h="3090479">
                <a:moveTo>
                  <a:pt x="0" y="0"/>
                </a:moveTo>
                <a:lnTo>
                  <a:pt x="668667" y="0"/>
                </a:lnTo>
                <a:lnTo>
                  <a:pt x="668667" y="3090479"/>
                </a:lnTo>
                <a:lnTo>
                  <a:pt x="0" y="309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627225" y="7138850"/>
            <a:ext cx="2884668" cy="2119450"/>
          </a:xfrm>
          <a:custGeom>
            <a:avLst/>
            <a:gdLst/>
            <a:ahLst/>
            <a:cxnLst/>
            <a:rect l="l" t="t" r="r" b="b"/>
            <a:pathLst>
              <a:path w="2884668" h="2119450">
                <a:moveTo>
                  <a:pt x="0" y="0"/>
                </a:moveTo>
                <a:lnTo>
                  <a:pt x="2884667" y="0"/>
                </a:lnTo>
                <a:lnTo>
                  <a:pt x="2884667" y="2119450"/>
                </a:lnTo>
                <a:lnTo>
                  <a:pt x="0" y="21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19395" y="3883412"/>
            <a:ext cx="3434286" cy="2909777"/>
          </a:xfrm>
          <a:custGeom>
            <a:avLst/>
            <a:gdLst/>
            <a:ahLst/>
            <a:cxnLst/>
            <a:rect l="l" t="t" r="r" b="b"/>
            <a:pathLst>
              <a:path w="3434286" h="2909777">
                <a:moveTo>
                  <a:pt x="0" y="0"/>
                </a:moveTo>
                <a:lnTo>
                  <a:pt x="3434287" y="0"/>
                </a:lnTo>
                <a:lnTo>
                  <a:pt x="3434287" y="2909777"/>
                </a:lnTo>
                <a:lnTo>
                  <a:pt x="0" y="2909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60134" y="1186291"/>
            <a:ext cx="3399166" cy="2064221"/>
          </a:xfrm>
          <a:custGeom>
            <a:avLst/>
            <a:gdLst/>
            <a:ahLst/>
            <a:cxnLst/>
            <a:rect l="l" t="t" r="r" b="b"/>
            <a:pathLst>
              <a:path w="3399166" h="2064221">
                <a:moveTo>
                  <a:pt x="0" y="0"/>
                </a:moveTo>
                <a:lnTo>
                  <a:pt x="3399166" y="0"/>
                </a:lnTo>
                <a:lnTo>
                  <a:pt x="3399166" y="2064220"/>
                </a:lnTo>
                <a:lnTo>
                  <a:pt x="0" y="2064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52976" y="606636"/>
            <a:ext cx="3366420" cy="2864517"/>
          </a:xfrm>
          <a:custGeom>
            <a:avLst/>
            <a:gdLst/>
            <a:ahLst/>
            <a:cxnLst/>
            <a:rect l="l" t="t" r="r" b="b"/>
            <a:pathLst>
              <a:path w="3366420" h="2864517">
                <a:moveTo>
                  <a:pt x="0" y="0"/>
                </a:moveTo>
                <a:lnTo>
                  <a:pt x="3366419" y="0"/>
                </a:lnTo>
                <a:lnTo>
                  <a:pt x="3366419" y="2864517"/>
                </a:lnTo>
                <a:lnTo>
                  <a:pt x="0" y="2864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5059131" cy="196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 dirty="0">
                <a:solidFill>
                  <a:srgbClr val="002F15"/>
                </a:solidFill>
                <a:latin typeface="Sergio Trendy"/>
              </a:rPr>
              <a:t>How It Works</a:t>
            </a:r>
          </a:p>
        </p:txBody>
      </p:sp>
      <p:sp>
        <p:nvSpPr>
          <p:cNvPr id="9" name="Freeform 9"/>
          <p:cNvSpPr/>
          <p:nvPr/>
        </p:nvSpPr>
        <p:spPr>
          <a:xfrm>
            <a:off x="10233480" y="3698768"/>
            <a:ext cx="1744919" cy="2622146"/>
          </a:xfrm>
          <a:custGeom>
            <a:avLst/>
            <a:gdLst/>
            <a:ahLst/>
            <a:cxnLst/>
            <a:rect l="l" t="t" r="r" b="b"/>
            <a:pathLst>
              <a:path w="1744919" h="2622146">
                <a:moveTo>
                  <a:pt x="0" y="0"/>
                </a:moveTo>
                <a:lnTo>
                  <a:pt x="1744919" y="0"/>
                </a:lnTo>
                <a:lnTo>
                  <a:pt x="1744919" y="2622146"/>
                </a:lnTo>
                <a:lnTo>
                  <a:pt x="0" y="2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107066" y="7252311"/>
            <a:ext cx="2371048" cy="1892527"/>
          </a:xfrm>
          <a:custGeom>
            <a:avLst/>
            <a:gdLst/>
            <a:ahLst/>
            <a:cxnLst/>
            <a:rect l="l" t="t" r="r" b="b"/>
            <a:pathLst>
              <a:path w="2371048" h="1892527">
                <a:moveTo>
                  <a:pt x="0" y="0"/>
                </a:moveTo>
                <a:lnTo>
                  <a:pt x="2371048" y="0"/>
                </a:lnTo>
                <a:lnTo>
                  <a:pt x="2371048" y="1892528"/>
                </a:lnTo>
                <a:lnTo>
                  <a:pt x="0" y="1892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3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140574">
            <a:off x="13707650" y="966890"/>
            <a:ext cx="3187558" cy="2486295"/>
          </a:xfrm>
          <a:custGeom>
            <a:avLst/>
            <a:gdLst/>
            <a:ahLst/>
            <a:cxnLst/>
            <a:rect l="l" t="t" r="r" b="b"/>
            <a:pathLst>
              <a:path w="3187558" h="2486295">
                <a:moveTo>
                  <a:pt x="0" y="0"/>
                </a:moveTo>
                <a:lnTo>
                  <a:pt x="3187558" y="0"/>
                </a:lnTo>
                <a:lnTo>
                  <a:pt x="3187558" y="2486295"/>
                </a:lnTo>
                <a:lnTo>
                  <a:pt x="0" y="2486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23830" y="1028700"/>
            <a:ext cx="1711304" cy="2636463"/>
          </a:xfrm>
          <a:custGeom>
            <a:avLst/>
            <a:gdLst/>
            <a:ahLst/>
            <a:cxnLst/>
            <a:rect l="l" t="t" r="r" b="b"/>
            <a:pathLst>
              <a:path w="1711304" h="2636463">
                <a:moveTo>
                  <a:pt x="0" y="0"/>
                </a:moveTo>
                <a:lnTo>
                  <a:pt x="1711304" y="0"/>
                </a:lnTo>
                <a:lnTo>
                  <a:pt x="1711304" y="2636463"/>
                </a:lnTo>
                <a:lnTo>
                  <a:pt x="0" y="2636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59154" y="2770549"/>
            <a:ext cx="1416305" cy="3166536"/>
          </a:xfrm>
          <a:custGeom>
            <a:avLst/>
            <a:gdLst/>
            <a:ahLst/>
            <a:cxnLst/>
            <a:rect l="l" t="t" r="r" b="b"/>
            <a:pathLst>
              <a:path w="1416305" h="3166536">
                <a:moveTo>
                  <a:pt x="0" y="0"/>
                </a:moveTo>
                <a:lnTo>
                  <a:pt x="1416305" y="0"/>
                </a:lnTo>
                <a:lnTo>
                  <a:pt x="1416305" y="3166536"/>
                </a:lnTo>
                <a:lnTo>
                  <a:pt x="0" y="3166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75459" y="3918011"/>
            <a:ext cx="2478478" cy="2667638"/>
          </a:xfrm>
          <a:custGeom>
            <a:avLst/>
            <a:gdLst/>
            <a:ahLst/>
            <a:cxnLst/>
            <a:rect l="l" t="t" r="r" b="b"/>
            <a:pathLst>
              <a:path w="2478478" h="2667638">
                <a:moveTo>
                  <a:pt x="0" y="0"/>
                </a:moveTo>
                <a:lnTo>
                  <a:pt x="2478479" y="0"/>
                </a:lnTo>
                <a:lnTo>
                  <a:pt x="2478479" y="2667638"/>
                </a:lnTo>
                <a:lnTo>
                  <a:pt x="0" y="2667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135704" y="3494922"/>
            <a:ext cx="2659890" cy="3166536"/>
          </a:xfrm>
          <a:custGeom>
            <a:avLst/>
            <a:gdLst/>
            <a:ahLst/>
            <a:cxnLst/>
            <a:rect l="l" t="t" r="r" b="b"/>
            <a:pathLst>
              <a:path w="2659890" h="3166536">
                <a:moveTo>
                  <a:pt x="0" y="0"/>
                </a:moveTo>
                <a:lnTo>
                  <a:pt x="2659890" y="0"/>
                </a:lnTo>
                <a:lnTo>
                  <a:pt x="2659890" y="3166535"/>
                </a:lnTo>
                <a:lnTo>
                  <a:pt x="0" y="3166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267214" y="6911697"/>
            <a:ext cx="2528380" cy="2532985"/>
          </a:xfrm>
          <a:custGeom>
            <a:avLst/>
            <a:gdLst/>
            <a:ahLst/>
            <a:cxnLst/>
            <a:rect l="l" t="t" r="r" b="b"/>
            <a:pathLst>
              <a:path w="2528380" h="2532985">
                <a:moveTo>
                  <a:pt x="0" y="0"/>
                </a:moveTo>
                <a:lnTo>
                  <a:pt x="2528380" y="0"/>
                </a:lnTo>
                <a:lnTo>
                  <a:pt x="2528380" y="2532986"/>
                </a:lnTo>
                <a:lnTo>
                  <a:pt x="0" y="2532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723830" y="6911697"/>
            <a:ext cx="2178367" cy="2532985"/>
          </a:xfrm>
          <a:custGeom>
            <a:avLst/>
            <a:gdLst/>
            <a:ahLst/>
            <a:cxnLst/>
            <a:rect l="l" t="t" r="r" b="b"/>
            <a:pathLst>
              <a:path w="2178367" h="2532985">
                <a:moveTo>
                  <a:pt x="0" y="0"/>
                </a:moveTo>
                <a:lnTo>
                  <a:pt x="2178367" y="0"/>
                </a:lnTo>
                <a:lnTo>
                  <a:pt x="2178367" y="2532986"/>
                </a:lnTo>
                <a:lnTo>
                  <a:pt x="0" y="25329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400000">
            <a:off x="9147399" y="7533719"/>
            <a:ext cx="3039816" cy="574802"/>
          </a:xfrm>
          <a:custGeom>
            <a:avLst/>
            <a:gdLst/>
            <a:ahLst/>
            <a:cxnLst/>
            <a:rect l="l" t="t" r="r" b="b"/>
            <a:pathLst>
              <a:path w="3039816" h="574802">
                <a:moveTo>
                  <a:pt x="0" y="0"/>
                </a:moveTo>
                <a:lnTo>
                  <a:pt x="3039816" y="0"/>
                </a:lnTo>
                <a:lnTo>
                  <a:pt x="3039816" y="574801"/>
                </a:lnTo>
                <a:lnTo>
                  <a:pt x="0" y="5748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62000" y="723900"/>
            <a:ext cx="10498124" cy="1963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 dirty="0">
                <a:solidFill>
                  <a:srgbClr val="002F15"/>
                </a:solidFill>
                <a:latin typeface="Sergio Trendy"/>
              </a:rPr>
              <a:t>Benefits for Restaurant Partners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394495"/>
            <a:ext cx="3975735" cy="159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 dirty="0">
                <a:solidFill>
                  <a:srgbClr val="002F15"/>
                </a:solidFill>
                <a:latin typeface="Garet"/>
              </a:rPr>
              <a:t>Briefly touch on benefits for restaurants partnering with the app</a:t>
            </a:r>
          </a:p>
          <a:p>
            <a:pPr>
              <a:lnSpc>
                <a:spcPts val="2470"/>
              </a:lnSpc>
            </a:pPr>
            <a:r>
              <a:rPr lang="en-US" sz="1900" dirty="0">
                <a:solidFill>
                  <a:srgbClr val="002F15"/>
                </a:solidFill>
                <a:latin typeface="Garet"/>
              </a:rPr>
              <a:t>Increased visibility, reach, and customer engagement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45387" y="1218696"/>
            <a:ext cx="7682945" cy="7849609"/>
            <a:chOff x="0" y="0"/>
            <a:chExt cx="1792156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156" cy="1831033"/>
            </a:xfrm>
            <a:custGeom>
              <a:avLst/>
              <a:gdLst/>
              <a:ahLst/>
              <a:cxnLst/>
              <a:rect l="l" t="t" r="r" b="b"/>
              <a:pathLst>
                <a:path w="1792156" h="1831033">
                  <a:moveTo>
                    <a:pt x="1667696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67696" y="0"/>
                  </a:lnTo>
                  <a:cubicBezTo>
                    <a:pt x="1736276" y="0"/>
                    <a:pt x="1792156" y="55880"/>
                    <a:pt x="1792156" y="124460"/>
                  </a:cubicBezTo>
                  <a:lnTo>
                    <a:pt x="1792156" y="1706573"/>
                  </a:lnTo>
                  <a:cubicBezTo>
                    <a:pt x="1792156" y="1775153"/>
                    <a:pt x="1736276" y="1831033"/>
                    <a:pt x="1667696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7805" y="6533331"/>
            <a:ext cx="3765248" cy="4482438"/>
          </a:xfrm>
          <a:custGeom>
            <a:avLst/>
            <a:gdLst/>
            <a:ahLst/>
            <a:cxnLst/>
            <a:rect l="l" t="t" r="r" b="b"/>
            <a:pathLst>
              <a:path w="3765248" h="448243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917562" cy="4494843"/>
          </a:xfrm>
          <a:custGeom>
            <a:avLst/>
            <a:gdLst/>
            <a:ahLst/>
            <a:cxnLst/>
            <a:rect l="l" t="t" r="r" b="b"/>
            <a:pathLst>
              <a:path w="2917562" h="4494843">
                <a:moveTo>
                  <a:pt x="0" y="0"/>
                </a:moveTo>
                <a:lnTo>
                  <a:pt x="2917562" y="0"/>
                </a:lnTo>
                <a:lnTo>
                  <a:pt x="2917562" y="4494844"/>
                </a:lnTo>
                <a:lnTo>
                  <a:pt x="0" y="4494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856586" y="4248282"/>
            <a:ext cx="5449214" cy="963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dirty="0">
                <a:solidFill>
                  <a:srgbClr val="002F15"/>
                </a:solidFill>
                <a:latin typeface="Sergio Trendy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99902" y="4200451"/>
            <a:ext cx="6373914" cy="47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002F15"/>
                </a:solidFill>
                <a:latin typeface="Sergio Trendy"/>
              </a:rPr>
              <a:t>Add text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41433" y="815965"/>
            <a:ext cx="2161499" cy="2584400"/>
          </a:xfrm>
          <a:custGeom>
            <a:avLst/>
            <a:gdLst/>
            <a:ahLst/>
            <a:cxnLst/>
            <a:rect l="l" t="t" r="r" b="b"/>
            <a:pathLst>
              <a:path w="2161499" h="2584400">
                <a:moveTo>
                  <a:pt x="0" y="0"/>
                </a:moveTo>
                <a:lnTo>
                  <a:pt x="2161498" y="0"/>
                </a:lnTo>
                <a:lnTo>
                  <a:pt x="2161498" y="2584400"/>
                </a:lnTo>
                <a:lnTo>
                  <a:pt x="0" y="258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11903" y="968270"/>
            <a:ext cx="3203484" cy="2254088"/>
          </a:xfrm>
          <a:custGeom>
            <a:avLst/>
            <a:gdLst/>
            <a:ahLst/>
            <a:cxnLst/>
            <a:rect l="l" t="t" r="r" b="b"/>
            <a:pathLst>
              <a:path w="3203484" h="2254088">
                <a:moveTo>
                  <a:pt x="0" y="0"/>
                </a:moveTo>
                <a:lnTo>
                  <a:pt x="3203484" y="0"/>
                </a:lnTo>
                <a:lnTo>
                  <a:pt x="3203484" y="2254088"/>
                </a:lnTo>
                <a:lnTo>
                  <a:pt x="0" y="2254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999019" y="3967178"/>
            <a:ext cx="1829252" cy="2626864"/>
          </a:xfrm>
          <a:custGeom>
            <a:avLst/>
            <a:gdLst/>
            <a:ahLst/>
            <a:cxnLst/>
            <a:rect l="l" t="t" r="r" b="b"/>
            <a:pathLst>
              <a:path w="1829252" h="2626864">
                <a:moveTo>
                  <a:pt x="0" y="0"/>
                </a:moveTo>
                <a:lnTo>
                  <a:pt x="1829252" y="0"/>
                </a:lnTo>
                <a:lnTo>
                  <a:pt x="1829252" y="2626864"/>
                </a:lnTo>
                <a:lnTo>
                  <a:pt x="0" y="2626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307349" y="3034198"/>
            <a:ext cx="820356" cy="3698328"/>
          </a:xfrm>
          <a:custGeom>
            <a:avLst/>
            <a:gdLst/>
            <a:ahLst/>
            <a:cxnLst/>
            <a:rect l="l" t="t" r="r" b="b"/>
            <a:pathLst>
              <a:path w="820356" h="3698328">
                <a:moveTo>
                  <a:pt x="0" y="0"/>
                </a:moveTo>
                <a:lnTo>
                  <a:pt x="820356" y="0"/>
                </a:lnTo>
                <a:lnTo>
                  <a:pt x="820356" y="3698328"/>
                </a:lnTo>
                <a:lnTo>
                  <a:pt x="0" y="36983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569651" y="1013893"/>
            <a:ext cx="1249690" cy="2545665"/>
          </a:xfrm>
          <a:custGeom>
            <a:avLst/>
            <a:gdLst/>
            <a:ahLst/>
            <a:cxnLst/>
            <a:rect l="l" t="t" r="r" b="b"/>
            <a:pathLst>
              <a:path w="1249690" h="2545665">
                <a:moveTo>
                  <a:pt x="0" y="0"/>
                </a:moveTo>
                <a:lnTo>
                  <a:pt x="1249690" y="0"/>
                </a:lnTo>
                <a:lnTo>
                  <a:pt x="1249690" y="2545666"/>
                </a:lnTo>
                <a:lnTo>
                  <a:pt x="0" y="2545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811822" y="3967178"/>
            <a:ext cx="2765348" cy="2765348"/>
          </a:xfrm>
          <a:custGeom>
            <a:avLst/>
            <a:gdLst/>
            <a:ahLst/>
            <a:cxnLst/>
            <a:rect l="l" t="t" r="r" b="b"/>
            <a:pathLst>
              <a:path w="2765348" h="2765348">
                <a:moveTo>
                  <a:pt x="0" y="0"/>
                </a:moveTo>
                <a:lnTo>
                  <a:pt x="2765348" y="0"/>
                </a:lnTo>
                <a:lnTo>
                  <a:pt x="2765348" y="2765348"/>
                </a:lnTo>
                <a:lnTo>
                  <a:pt x="0" y="2765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10624574" y="5934651"/>
            <a:ext cx="1843075" cy="4804224"/>
          </a:xfrm>
          <a:custGeom>
            <a:avLst/>
            <a:gdLst/>
            <a:ahLst/>
            <a:cxnLst/>
            <a:rect l="l" t="t" r="r" b="b"/>
            <a:pathLst>
              <a:path w="1843075" h="4804224">
                <a:moveTo>
                  <a:pt x="0" y="0"/>
                </a:moveTo>
                <a:lnTo>
                  <a:pt x="1843075" y="0"/>
                </a:lnTo>
                <a:lnTo>
                  <a:pt x="1843075" y="4804223"/>
                </a:lnTo>
                <a:lnTo>
                  <a:pt x="0" y="48042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15387" y="3752226"/>
            <a:ext cx="900480" cy="3195252"/>
          </a:xfrm>
          <a:custGeom>
            <a:avLst/>
            <a:gdLst/>
            <a:ahLst/>
            <a:cxnLst/>
            <a:rect l="l" t="t" r="r" b="b"/>
            <a:pathLst>
              <a:path w="900480" h="3195252">
                <a:moveTo>
                  <a:pt x="0" y="0"/>
                </a:moveTo>
                <a:lnTo>
                  <a:pt x="900480" y="0"/>
                </a:lnTo>
                <a:lnTo>
                  <a:pt x="900480" y="3195252"/>
                </a:lnTo>
                <a:lnTo>
                  <a:pt x="0" y="31952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4392426" y="7163461"/>
            <a:ext cx="2969488" cy="2094839"/>
          </a:xfrm>
          <a:custGeom>
            <a:avLst/>
            <a:gdLst/>
            <a:ahLst/>
            <a:cxnLst/>
            <a:rect l="l" t="t" r="r" b="b"/>
            <a:pathLst>
              <a:path w="2969488" h="2094839">
                <a:moveTo>
                  <a:pt x="2969488" y="0"/>
                </a:moveTo>
                <a:lnTo>
                  <a:pt x="0" y="0"/>
                </a:lnTo>
                <a:lnTo>
                  <a:pt x="0" y="2094839"/>
                </a:lnTo>
                <a:lnTo>
                  <a:pt x="2969488" y="2094839"/>
                </a:lnTo>
                <a:lnTo>
                  <a:pt x="2969488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1114425"/>
            <a:ext cx="5059131" cy="187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Resource </a:t>
            </a:r>
          </a:p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444552"/>
            <a:ext cx="3975735" cy="181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70"/>
              </a:lnSpc>
            </a:pPr>
            <a:r>
              <a:rPr lang="en-US" sz="1900">
                <a:solidFill>
                  <a:srgbClr val="002F15"/>
                </a:solidFill>
                <a:latin typeface="Garet"/>
              </a:rPr>
              <a:t>Use these design resources in your Canva Presentation. Happy designing! </a:t>
            </a:r>
          </a:p>
          <a:p>
            <a:pPr>
              <a:lnSpc>
                <a:spcPts val="2470"/>
              </a:lnSpc>
            </a:pPr>
            <a:endParaRPr lang="en-US" sz="1900">
              <a:solidFill>
                <a:srgbClr val="002F15"/>
              </a:solidFill>
              <a:latin typeface="Garet"/>
            </a:endParaRPr>
          </a:p>
          <a:p>
            <a:pPr>
              <a:lnSpc>
                <a:spcPts val="2470"/>
              </a:lnSpc>
            </a:pPr>
            <a:r>
              <a:rPr lang="en-US" sz="1900">
                <a:solidFill>
                  <a:srgbClr val="002F15"/>
                </a:solidFill>
                <a:latin typeface="Garet"/>
              </a:rPr>
              <a:t>Don't forget to delete this page before presenting.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806CC4-D2A4-2305-3011-75A8482CF823}"/>
              </a:ext>
            </a:extLst>
          </p:cNvPr>
          <p:cNvSpPr txBox="1"/>
          <p:nvPr/>
        </p:nvSpPr>
        <p:spPr>
          <a:xfrm>
            <a:off x="1371600" y="1257300"/>
            <a:ext cx="12573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BACKUP SLIDE IDEAS: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en-US" sz="3200" b="0" i="0" dirty="0">
              <a:solidFill>
                <a:srgbClr val="374151"/>
              </a:solidFill>
              <a:effectLst/>
              <a:latin typeface="Abadi" panose="020B060402010402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Query Examples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Common SQL queries used in the food delivery app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Retrieving data from multiple tables (joins)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Filtering and sorting data</a:t>
            </a:r>
          </a:p>
          <a:p>
            <a:pPr marL="1143000" lvl="2" indent="-22860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Aggregation functions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Challenges and Solutions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Discuss any challenges faced during the SQL implementation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Solutions or workarounds applied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Q&amp;A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badi" panose="020B0604020104020204" pitchFamily="34" charset="0"/>
              </a:rPr>
              <a:t>Open the floor for questions and answers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2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45387" y="1218696"/>
            <a:ext cx="7682945" cy="7849609"/>
            <a:chOff x="0" y="0"/>
            <a:chExt cx="1792156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2156" cy="1831033"/>
            </a:xfrm>
            <a:custGeom>
              <a:avLst/>
              <a:gdLst/>
              <a:ahLst/>
              <a:cxnLst/>
              <a:rect l="l" t="t" r="r" b="b"/>
              <a:pathLst>
                <a:path w="1792156" h="1831033">
                  <a:moveTo>
                    <a:pt x="1667696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67696" y="0"/>
                  </a:lnTo>
                  <a:cubicBezTo>
                    <a:pt x="1736276" y="0"/>
                    <a:pt x="1792156" y="55880"/>
                    <a:pt x="1792156" y="124460"/>
                  </a:cubicBezTo>
                  <a:lnTo>
                    <a:pt x="1792156" y="1706573"/>
                  </a:lnTo>
                  <a:cubicBezTo>
                    <a:pt x="1792156" y="1775153"/>
                    <a:pt x="1736276" y="1831033"/>
                    <a:pt x="1667696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97805" y="6533331"/>
            <a:ext cx="3765248" cy="4482438"/>
          </a:xfrm>
          <a:custGeom>
            <a:avLst/>
            <a:gdLst/>
            <a:ahLst/>
            <a:cxnLst/>
            <a:rect l="l" t="t" r="r" b="b"/>
            <a:pathLst>
              <a:path w="3765248" h="448243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917562" cy="4494843"/>
          </a:xfrm>
          <a:custGeom>
            <a:avLst/>
            <a:gdLst/>
            <a:ahLst/>
            <a:cxnLst/>
            <a:rect l="l" t="t" r="r" b="b"/>
            <a:pathLst>
              <a:path w="2917562" h="4494843">
                <a:moveTo>
                  <a:pt x="0" y="0"/>
                </a:moveTo>
                <a:lnTo>
                  <a:pt x="2917562" y="0"/>
                </a:lnTo>
                <a:lnTo>
                  <a:pt x="2917562" y="4494844"/>
                </a:lnTo>
                <a:lnTo>
                  <a:pt x="0" y="44948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856586" y="4248282"/>
            <a:ext cx="4965455" cy="196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dirty="0">
                <a:solidFill>
                  <a:srgbClr val="002F15"/>
                </a:solidFill>
                <a:latin typeface="Sergio Trendy"/>
              </a:rPr>
              <a:t>Table of 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1994975"/>
            <a:ext cx="6373914" cy="6382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74151"/>
                </a:solidFill>
                <a:latin typeface="Aldhabi" panose="020F0502020204030204" pitchFamily="2" charset="-78"/>
                <a:cs typeface="Aldhabi" panose="020F0502020204030204" pitchFamily="2" charset="-78"/>
              </a:rPr>
              <a:t>Introduction</a:t>
            </a:r>
            <a:endParaRPr lang="en-US" sz="3200" b="0" i="0" dirty="0">
              <a:solidFill>
                <a:srgbClr val="374151"/>
              </a:solidFill>
              <a:effectLst/>
              <a:latin typeface="Aldhabi" panose="020F0502020204030204" pitchFamily="2" charset="-78"/>
              <a:cs typeface="Aldhabi" panose="020F0502020204030204" pitchFamily="2" charset="-78"/>
            </a:endParaRPr>
          </a:p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ldhabi" panose="020F0502020204030204" pitchFamily="2" charset="-78"/>
                <a:cs typeface="Aldhabi" panose="020F0502020204030204" pitchFamily="2" charset="-78"/>
              </a:rPr>
              <a:t>Database Design</a:t>
            </a:r>
          </a:p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ldhabi" panose="020F0502020204030204" pitchFamily="2" charset="-78"/>
                <a:cs typeface="Aldhabi" panose="020F0502020204030204" pitchFamily="2" charset="-78"/>
              </a:rPr>
              <a:t>Data Model</a:t>
            </a:r>
            <a:endParaRPr lang="en-US" sz="3200" dirty="0">
              <a:solidFill>
                <a:srgbClr val="374151"/>
              </a:solidFill>
              <a:latin typeface="Aldhabi" panose="020F0502020204030204" pitchFamily="2" charset="-78"/>
              <a:cs typeface="Aldhabi" panose="020F0502020204030204" pitchFamily="2" charset="-78"/>
            </a:endParaRPr>
          </a:p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ldhabi" panose="020F0502020204030204" pitchFamily="2" charset="-78"/>
                <a:cs typeface="Aldhabi" panose="020F0502020204030204" pitchFamily="2" charset="-78"/>
              </a:rPr>
              <a:t>User-Friendly Interface</a:t>
            </a:r>
          </a:p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ldhabi" panose="020F0502020204030204" pitchFamily="2" charset="-78"/>
                <a:cs typeface="Aldhabi" panose="020F0502020204030204" pitchFamily="2" charset="-78"/>
              </a:rPr>
              <a:t>Vast Restaurant Options</a:t>
            </a:r>
          </a:p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ldhabi" panose="020F0502020204030204" pitchFamily="2" charset="-78"/>
                <a:cs typeface="Aldhabi" panose="020F0502020204030204" pitchFamily="2" charset="-78"/>
              </a:rPr>
              <a:t>Seamless Ordering Process</a:t>
            </a:r>
          </a:p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ldhabi" panose="020F0502020204030204" pitchFamily="2" charset="-78"/>
                <a:cs typeface="Aldhabi" panose="020F0502020204030204" pitchFamily="2" charset="-78"/>
              </a:rPr>
              <a:t>Real-time Order Tracking</a:t>
            </a:r>
          </a:p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ldhabi" panose="020F0502020204030204" pitchFamily="2" charset="-78"/>
                <a:cs typeface="Aldhabi" panose="020F0502020204030204" pitchFamily="2" charset="-78"/>
              </a:rPr>
              <a:t>Special Offers and Discounts</a:t>
            </a:r>
          </a:p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ldhabi" panose="020F0502020204030204" pitchFamily="2" charset="-78"/>
                <a:cs typeface="Aldhabi" panose="020F0502020204030204" pitchFamily="2" charset="-78"/>
              </a:rPr>
              <a:t>Customer Reviews and Ratings</a:t>
            </a:r>
          </a:p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ldhabi" panose="020F0502020204030204" pitchFamily="2" charset="-78"/>
                <a:cs typeface="Aldhabi" panose="020F0502020204030204" pitchFamily="2" charset="-78"/>
              </a:rPr>
              <a:t>How It Works</a:t>
            </a:r>
          </a:p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ldhabi" panose="020F0502020204030204" pitchFamily="2" charset="-78"/>
                <a:cs typeface="Aldhabi" panose="020F0502020204030204" pitchFamily="2" charset="-78"/>
              </a:rPr>
              <a:t>Benefits for Restaurant Partners</a:t>
            </a:r>
          </a:p>
          <a:p>
            <a:pPr marL="457200" indent="-457200" fontAlgn="ctr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ldhabi" panose="020F0502020204030204" pitchFamily="2" charset="-78"/>
                <a:cs typeface="Aldhabi" panose="020F0502020204030204" pitchFamily="2" charset="-78"/>
              </a:rPr>
              <a:t>Conclusion</a:t>
            </a:r>
          </a:p>
          <a:p>
            <a:pPr algn="ctr">
              <a:lnSpc>
                <a:spcPts val="3900"/>
              </a:lnSpc>
            </a:pPr>
            <a:endParaRPr lang="en-US" sz="3000" dirty="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7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04073" y="295025"/>
            <a:ext cx="4369597" cy="3082552"/>
          </a:xfrm>
          <a:custGeom>
            <a:avLst/>
            <a:gdLst/>
            <a:ahLst/>
            <a:cxnLst/>
            <a:rect l="l" t="t" r="r" b="b"/>
            <a:pathLst>
              <a:path w="4369597" h="3082552">
                <a:moveTo>
                  <a:pt x="0" y="0"/>
                </a:moveTo>
                <a:lnTo>
                  <a:pt x="4369597" y="0"/>
                </a:lnTo>
                <a:lnTo>
                  <a:pt x="4369597" y="3082552"/>
                </a:lnTo>
                <a:lnTo>
                  <a:pt x="0" y="308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6139318" y="-581233"/>
            <a:ext cx="3192630" cy="4200829"/>
          </a:xfrm>
          <a:custGeom>
            <a:avLst/>
            <a:gdLst/>
            <a:ahLst/>
            <a:cxnLst/>
            <a:rect l="l" t="t" r="r" b="b"/>
            <a:pathLst>
              <a:path w="3192630" h="4200829">
                <a:moveTo>
                  <a:pt x="3192630" y="0"/>
                </a:moveTo>
                <a:lnTo>
                  <a:pt x="0" y="0"/>
                </a:lnTo>
                <a:lnTo>
                  <a:pt x="0" y="4200829"/>
                </a:lnTo>
                <a:lnTo>
                  <a:pt x="3192630" y="4200829"/>
                </a:lnTo>
                <a:lnTo>
                  <a:pt x="31926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-4521608" y="2575063"/>
            <a:ext cx="4521608" cy="3322159"/>
          </a:xfrm>
          <a:custGeom>
            <a:avLst/>
            <a:gdLst/>
            <a:ahLst/>
            <a:cxnLst/>
            <a:rect l="l" t="t" r="r" b="b"/>
            <a:pathLst>
              <a:path w="4521608" h="3322159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1114425"/>
            <a:ext cx="10391123" cy="96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 dirty="0">
                <a:solidFill>
                  <a:srgbClr val="002F15"/>
                </a:solidFill>
                <a:latin typeface="Sergio Trendy"/>
              </a:rPr>
              <a:t>Introduction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B50B9A-FDC6-5E23-B842-47541C2940E0}"/>
              </a:ext>
            </a:extLst>
          </p:cNvPr>
          <p:cNvSpPr txBox="1"/>
          <p:nvPr/>
        </p:nvSpPr>
        <p:spPr>
          <a:xfrm>
            <a:off x="990600" y="2575063"/>
            <a:ext cx="115134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40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Introduction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Brief overview of the food delivery app project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Importance of using SQL in the development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6235" y="5008220"/>
            <a:ext cx="3857383" cy="5942747"/>
          </a:xfrm>
          <a:custGeom>
            <a:avLst/>
            <a:gdLst/>
            <a:ahLst/>
            <a:cxnLst/>
            <a:rect l="l" t="t" r="r" b="b"/>
            <a:pathLst>
              <a:path w="3857383" h="5942747">
                <a:moveTo>
                  <a:pt x="0" y="0"/>
                </a:moveTo>
                <a:lnTo>
                  <a:pt x="3857383" y="0"/>
                </a:lnTo>
                <a:lnTo>
                  <a:pt x="3857383" y="5942747"/>
                </a:lnTo>
                <a:lnTo>
                  <a:pt x="0" y="5942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028700" y="1344600"/>
            <a:ext cx="5361083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 Database Design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Entity-Relationship Diagram (ERD)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Database schema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Tables and relationships</a:t>
            </a:r>
          </a:p>
        </p:txBody>
      </p:sp>
      <p:sp>
        <p:nvSpPr>
          <p:cNvPr id="24" name="Freeform 24"/>
          <p:cNvSpPr/>
          <p:nvPr/>
        </p:nvSpPr>
        <p:spPr>
          <a:xfrm>
            <a:off x="3091148" y="4871061"/>
            <a:ext cx="3979132" cy="3856140"/>
          </a:xfrm>
          <a:custGeom>
            <a:avLst/>
            <a:gdLst/>
            <a:ahLst/>
            <a:cxnLst/>
            <a:rect l="l" t="t" r="r" b="b"/>
            <a:pathLst>
              <a:path w="3979132" h="3856140">
                <a:moveTo>
                  <a:pt x="0" y="0"/>
                </a:moveTo>
                <a:lnTo>
                  <a:pt x="3979131" y="0"/>
                </a:lnTo>
                <a:lnTo>
                  <a:pt x="3979131" y="3856140"/>
                </a:lnTo>
                <a:lnTo>
                  <a:pt x="0" y="3856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1062216">
            <a:off x="3315440" y="7103858"/>
            <a:ext cx="3765248" cy="4482438"/>
          </a:xfrm>
          <a:custGeom>
            <a:avLst/>
            <a:gdLst/>
            <a:ahLst/>
            <a:cxnLst/>
            <a:rect l="l" t="t" r="r" b="b"/>
            <a:pathLst>
              <a:path w="3765248" h="448243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905794-4AAB-544B-F3EB-2CAAB752C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5541" y="190501"/>
            <a:ext cx="7312060" cy="31379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D08C1B-8E6B-120C-9B3D-76DF984AC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8539" y="3322988"/>
            <a:ext cx="7323619" cy="32714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9CD080-E795-AEC5-929F-691EC469F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3096" y="6594413"/>
            <a:ext cx="2498564" cy="3271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998906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dirty="0">
                <a:solidFill>
                  <a:srgbClr val="002F15"/>
                </a:solidFill>
                <a:latin typeface="Sergio Trendy"/>
              </a:rPr>
              <a:t>Data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9297E-F70B-AB09-9963-64B04AC79482}"/>
              </a:ext>
            </a:extLst>
          </p:cNvPr>
          <p:cNvSpPr txBox="1"/>
          <p:nvPr/>
        </p:nvSpPr>
        <p:spPr>
          <a:xfrm>
            <a:off x="990600" y="2575063"/>
            <a:ext cx="115134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40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Overview of the main entities: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40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Restaurants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40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Customers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40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Orders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sz="40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Menu Items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6262527" y="-1263720"/>
            <a:ext cx="2241615" cy="5011741"/>
          </a:xfrm>
          <a:custGeom>
            <a:avLst/>
            <a:gdLst/>
            <a:ahLst/>
            <a:cxnLst/>
            <a:rect l="l" t="t" r="r" b="b"/>
            <a:pathLst>
              <a:path w="2241615" h="5011741">
                <a:moveTo>
                  <a:pt x="0" y="0"/>
                </a:moveTo>
                <a:lnTo>
                  <a:pt x="2241615" y="0"/>
                </a:lnTo>
                <a:lnTo>
                  <a:pt x="2241615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450013" y="3975453"/>
            <a:ext cx="13387975" cy="4129441"/>
            <a:chOff x="0" y="0"/>
            <a:chExt cx="3122935" cy="963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22935" cy="963251"/>
            </a:xfrm>
            <a:custGeom>
              <a:avLst/>
              <a:gdLst/>
              <a:ahLst/>
              <a:cxnLst/>
              <a:rect l="l" t="t" r="r" b="b"/>
              <a:pathLst>
                <a:path w="3122935" h="963251">
                  <a:moveTo>
                    <a:pt x="2998475" y="963251"/>
                  </a:moveTo>
                  <a:lnTo>
                    <a:pt x="124460" y="963251"/>
                  </a:lnTo>
                  <a:cubicBezTo>
                    <a:pt x="55880" y="963251"/>
                    <a:pt x="0" y="907371"/>
                    <a:pt x="0" y="8387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98475" y="0"/>
                  </a:lnTo>
                  <a:cubicBezTo>
                    <a:pt x="3067055" y="0"/>
                    <a:pt x="3122935" y="55880"/>
                    <a:pt x="3122935" y="124460"/>
                  </a:cubicBezTo>
                  <a:lnTo>
                    <a:pt x="3122935" y="838791"/>
                  </a:lnTo>
                  <a:cubicBezTo>
                    <a:pt x="3122935" y="907371"/>
                    <a:pt x="3067055" y="963251"/>
                    <a:pt x="2998475" y="963251"/>
                  </a:cubicBezTo>
                  <a:close/>
                </a:path>
              </a:pathLst>
            </a:custGeom>
            <a:solidFill>
              <a:srgbClr val="B6C4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90924" y="5690618"/>
            <a:ext cx="7068279" cy="47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endParaRPr lang="en-US" sz="3000" dirty="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57923" y="2579059"/>
            <a:ext cx="4227597" cy="3597300"/>
          </a:xfrm>
          <a:custGeom>
            <a:avLst/>
            <a:gdLst/>
            <a:ahLst/>
            <a:cxnLst/>
            <a:rect l="l" t="t" r="r" b="b"/>
            <a:pathLst>
              <a:path w="4227597" h="3597300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6826" y="3664367"/>
            <a:ext cx="3127248" cy="4114800"/>
          </a:xfrm>
          <a:custGeom>
            <a:avLst/>
            <a:gdLst/>
            <a:ahLst/>
            <a:cxnLst/>
            <a:rect l="l" t="t" r="r" b="b"/>
            <a:pathLst>
              <a:path w="3127248" h="4114800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220317" y="7663700"/>
            <a:ext cx="3088164" cy="3692370"/>
          </a:xfrm>
          <a:custGeom>
            <a:avLst/>
            <a:gdLst/>
            <a:ahLst/>
            <a:cxnLst/>
            <a:rect l="l" t="t" r="r" b="b"/>
            <a:pathLst>
              <a:path w="3088164" h="3692370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653774" y="1447513"/>
            <a:ext cx="10742580" cy="196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dirty="0">
                <a:solidFill>
                  <a:srgbClr val="002F15"/>
                </a:solidFill>
                <a:latin typeface="Sergio Trendy"/>
              </a:rPr>
              <a:t>User-Friendly Interface!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67847" y="6066268"/>
            <a:ext cx="3059572" cy="3781568"/>
          </a:xfrm>
          <a:custGeom>
            <a:avLst/>
            <a:gdLst/>
            <a:ahLst/>
            <a:cxnLst/>
            <a:rect l="l" t="t" r="r" b="b"/>
            <a:pathLst>
              <a:path w="3059572" h="3781568">
                <a:moveTo>
                  <a:pt x="0" y="0"/>
                </a:moveTo>
                <a:lnTo>
                  <a:pt x="3059573" y="0"/>
                </a:lnTo>
                <a:lnTo>
                  <a:pt x="3059573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233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6BE75-FC7A-0376-463C-9A7F78C06C05}"/>
              </a:ext>
            </a:extLst>
          </p:cNvPr>
          <p:cNvSpPr txBox="1"/>
          <p:nvPr/>
        </p:nvSpPr>
        <p:spPr>
          <a:xfrm>
            <a:off x="3777762" y="4073736"/>
            <a:ext cx="10589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 algn="ctr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Overview of the app's easy-to-use design</a:t>
            </a:r>
          </a:p>
          <a:p>
            <a:pPr marL="1028700" lvl="1" indent="-571500" algn="ctr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Intuitive navigation for customers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3450" y="3711078"/>
            <a:ext cx="7042596" cy="5336738"/>
            <a:chOff x="0" y="0"/>
            <a:chExt cx="2800346" cy="21220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0346" cy="2122046"/>
            </a:xfrm>
            <a:custGeom>
              <a:avLst/>
              <a:gdLst/>
              <a:ahLst/>
              <a:cxnLst/>
              <a:rect l="l" t="t" r="r" b="b"/>
              <a:pathLst>
                <a:path w="2800346" h="2122046">
                  <a:moveTo>
                    <a:pt x="2675886" y="2122046"/>
                  </a:moveTo>
                  <a:lnTo>
                    <a:pt x="124460" y="2122046"/>
                  </a:lnTo>
                  <a:cubicBezTo>
                    <a:pt x="55880" y="2122046"/>
                    <a:pt x="0" y="2066166"/>
                    <a:pt x="0" y="19975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5886" y="0"/>
                  </a:lnTo>
                  <a:cubicBezTo>
                    <a:pt x="2744466" y="0"/>
                    <a:pt x="2800346" y="55880"/>
                    <a:pt x="2800346" y="124460"/>
                  </a:cubicBezTo>
                  <a:lnTo>
                    <a:pt x="2800346" y="1997586"/>
                  </a:lnTo>
                  <a:cubicBezTo>
                    <a:pt x="2800346" y="2066166"/>
                    <a:pt x="2744466" y="2122046"/>
                    <a:pt x="2675886" y="2122046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451954" y="3711078"/>
            <a:ext cx="7042596" cy="5336738"/>
            <a:chOff x="0" y="0"/>
            <a:chExt cx="2800346" cy="21220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0346" cy="2122046"/>
            </a:xfrm>
            <a:custGeom>
              <a:avLst/>
              <a:gdLst/>
              <a:ahLst/>
              <a:cxnLst/>
              <a:rect l="l" t="t" r="r" b="b"/>
              <a:pathLst>
                <a:path w="2800346" h="2122046">
                  <a:moveTo>
                    <a:pt x="2675886" y="2122046"/>
                  </a:moveTo>
                  <a:lnTo>
                    <a:pt x="124460" y="2122046"/>
                  </a:lnTo>
                  <a:cubicBezTo>
                    <a:pt x="55880" y="2122046"/>
                    <a:pt x="0" y="2066166"/>
                    <a:pt x="0" y="19975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5886" y="0"/>
                  </a:lnTo>
                  <a:cubicBezTo>
                    <a:pt x="2744466" y="0"/>
                    <a:pt x="2800346" y="55880"/>
                    <a:pt x="2800346" y="124460"/>
                  </a:cubicBezTo>
                  <a:lnTo>
                    <a:pt x="2800346" y="1997586"/>
                  </a:lnTo>
                  <a:cubicBezTo>
                    <a:pt x="2800346" y="2066166"/>
                    <a:pt x="2744466" y="2122046"/>
                    <a:pt x="2675886" y="2122046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77520" y="1076325"/>
            <a:ext cx="1113296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4100" dirty="0">
                <a:solidFill>
                  <a:srgbClr val="002F15"/>
                </a:solidFill>
                <a:latin typeface="Sergio Trendy"/>
              </a:rPr>
              <a:t>Vast Restaurant Options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02002" y="4248013"/>
            <a:ext cx="5489614" cy="7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801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F15"/>
                </a:solidFill>
                <a:latin typeface="Garet"/>
              </a:rPr>
              <a:t>Showcase the variety of restaurants available on the app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34750" y="4248013"/>
            <a:ext cx="5277003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 dirty="0">
                <a:solidFill>
                  <a:srgbClr val="002F15"/>
                </a:solidFill>
                <a:latin typeface="Garet"/>
              </a:rPr>
              <a:t>Highlight popular cuisines and dining choices</a:t>
            </a:r>
          </a:p>
        </p:txBody>
      </p:sp>
      <p:sp>
        <p:nvSpPr>
          <p:cNvPr id="11" name="Freeform 11"/>
          <p:cNvSpPr/>
          <p:nvPr/>
        </p:nvSpPr>
        <p:spPr>
          <a:xfrm>
            <a:off x="-883039" y="-1157757"/>
            <a:ext cx="2838419" cy="4372914"/>
          </a:xfrm>
          <a:custGeom>
            <a:avLst/>
            <a:gdLst/>
            <a:ahLst/>
            <a:cxnLst/>
            <a:rect l="l" t="t" r="r" b="b"/>
            <a:pathLst>
              <a:path w="2838419" h="4372914">
                <a:moveTo>
                  <a:pt x="0" y="0"/>
                </a:moveTo>
                <a:lnTo>
                  <a:pt x="2838419" y="0"/>
                </a:lnTo>
                <a:lnTo>
                  <a:pt x="2838419" y="4372914"/>
                </a:lnTo>
                <a:lnTo>
                  <a:pt x="0" y="4372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2774430">
            <a:off x="-897428" y="2228596"/>
            <a:ext cx="4059661" cy="3166536"/>
          </a:xfrm>
          <a:custGeom>
            <a:avLst/>
            <a:gdLst/>
            <a:ahLst/>
            <a:cxnLst/>
            <a:rect l="l" t="t" r="r" b="b"/>
            <a:pathLst>
              <a:path w="4059661" h="3166536">
                <a:moveTo>
                  <a:pt x="0" y="0"/>
                </a:moveTo>
                <a:lnTo>
                  <a:pt x="4059661" y="0"/>
                </a:lnTo>
                <a:lnTo>
                  <a:pt x="4059661" y="3166536"/>
                </a:lnTo>
                <a:lnTo>
                  <a:pt x="0" y="3166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710487" y="7971399"/>
            <a:ext cx="3313850" cy="2741457"/>
          </a:xfrm>
          <a:custGeom>
            <a:avLst/>
            <a:gdLst/>
            <a:ahLst/>
            <a:cxnLst/>
            <a:rect l="l" t="t" r="r" b="b"/>
            <a:pathLst>
              <a:path w="3313850" h="2741457">
                <a:moveTo>
                  <a:pt x="0" y="0"/>
                </a:moveTo>
                <a:lnTo>
                  <a:pt x="3313849" y="0"/>
                </a:lnTo>
                <a:lnTo>
                  <a:pt x="3313849" y="2741457"/>
                </a:lnTo>
                <a:lnTo>
                  <a:pt x="0" y="27414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223956" y="6066776"/>
            <a:ext cx="4284003" cy="5100003"/>
          </a:xfrm>
          <a:custGeom>
            <a:avLst/>
            <a:gdLst/>
            <a:ahLst/>
            <a:cxnLst/>
            <a:rect l="l" t="t" r="r" b="b"/>
            <a:pathLst>
              <a:path w="4284003" h="5100003">
                <a:moveTo>
                  <a:pt x="0" y="0"/>
                </a:moveTo>
                <a:lnTo>
                  <a:pt x="4284003" y="0"/>
                </a:lnTo>
                <a:lnTo>
                  <a:pt x="4284003" y="5100003"/>
                </a:lnTo>
                <a:lnTo>
                  <a:pt x="0" y="51000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6262527" y="-1263720"/>
            <a:ext cx="2241615" cy="5011741"/>
          </a:xfrm>
          <a:custGeom>
            <a:avLst/>
            <a:gdLst/>
            <a:ahLst/>
            <a:cxnLst/>
            <a:rect l="l" t="t" r="r" b="b"/>
            <a:pathLst>
              <a:path w="2241615" h="5011741">
                <a:moveTo>
                  <a:pt x="0" y="0"/>
                </a:moveTo>
                <a:lnTo>
                  <a:pt x="2241615" y="0"/>
                </a:lnTo>
                <a:lnTo>
                  <a:pt x="2241615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450013" y="3975453"/>
            <a:ext cx="13387975" cy="4129441"/>
            <a:chOff x="0" y="0"/>
            <a:chExt cx="3122935" cy="963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22935" cy="963251"/>
            </a:xfrm>
            <a:custGeom>
              <a:avLst/>
              <a:gdLst/>
              <a:ahLst/>
              <a:cxnLst/>
              <a:rect l="l" t="t" r="r" b="b"/>
              <a:pathLst>
                <a:path w="3122935" h="963251">
                  <a:moveTo>
                    <a:pt x="2998475" y="963251"/>
                  </a:moveTo>
                  <a:lnTo>
                    <a:pt x="124460" y="963251"/>
                  </a:lnTo>
                  <a:cubicBezTo>
                    <a:pt x="55880" y="963251"/>
                    <a:pt x="0" y="907371"/>
                    <a:pt x="0" y="8387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98475" y="0"/>
                  </a:lnTo>
                  <a:cubicBezTo>
                    <a:pt x="3067055" y="0"/>
                    <a:pt x="3122935" y="55880"/>
                    <a:pt x="3122935" y="124460"/>
                  </a:cubicBezTo>
                  <a:lnTo>
                    <a:pt x="3122935" y="838791"/>
                  </a:lnTo>
                  <a:cubicBezTo>
                    <a:pt x="3122935" y="907371"/>
                    <a:pt x="3067055" y="963251"/>
                    <a:pt x="2998475" y="963251"/>
                  </a:cubicBezTo>
                  <a:close/>
                </a:path>
              </a:pathLst>
            </a:custGeom>
            <a:solidFill>
              <a:srgbClr val="B6C4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90924" y="5690618"/>
            <a:ext cx="7068279" cy="47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endParaRPr lang="en-US" sz="3000" dirty="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657923" y="2579059"/>
            <a:ext cx="4227597" cy="3597300"/>
          </a:xfrm>
          <a:custGeom>
            <a:avLst/>
            <a:gdLst/>
            <a:ahLst/>
            <a:cxnLst/>
            <a:rect l="l" t="t" r="r" b="b"/>
            <a:pathLst>
              <a:path w="4227597" h="3597300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46826" y="3664367"/>
            <a:ext cx="3127248" cy="4114800"/>
          </a:xfrm>
          <a:custGeom>
            <a:avLst/>
            <a:gdLst/>
            <a:ahLst/>
            <a:cxnLst/>
            <a:rect l="l" t="t" r="r" b="b"/>
            <a:pathLst>
              <a:path w="3127248" h="4114800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220317" y="7663700"/>
            <a:ext cx="3088164" cy="3692370"/>
          </a:xfrm>
          <a:custGeom>
            <a:avLst/>
            <a:gdLst/>
            <a:ahLst/>
            <a:cxnLst/>
            <a:rect l="l" t="t" r="r" b="b"/>
            <a:pathLst>
              <a:path w="3088164" h="3692370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653774" y="1447513"/>
            <a:ext cx="10742580" cy="1963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dirty="0">
                <a:solidFill>
                  <a:srgbClr val="002F15"/>
                </a:solidFill>
                <a:latin typeface="Sergio Trendy"/>
              </a:rPr>
              <a:t>Seamless Ordering Process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867847" y="6066268"/>
            <a:ext cx="3059572" cy="3781568"/>
          </a:xfrm>
          <a:custGeom>
            <a:avLst/>
            <a:gdLst/>
            <a:ahLst/>
            <a:cxnLst/>
            <a:rect l="l" t="t" r="r" b="b"/>
            <a:pathLst>
              <a:path w="3059572" h="3781568">
                <a:moveTo>
                  <a:pt x="0" y="0"/>
                </a:moveTo>
                <a:lnTo>
                  <a:pt x="3059573" y="0"/>
                </a:lnTo>
                <a:lnTo>
                  <a:pt x="3059573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233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6BE75-FC7A-0376-463C-9A7F78C06C05}"/>
              </a:ext>
            </a:extLst>
          </p:cNvPr>
          <p:cNvSpPr txBox="1"/>
          <p:nvPr/>
        </p:nvSpPr>
        <p:spPr>
          <a:xfrm>
            <a:off x="3777762" y="4073736"/>
            <a:ext cx="105890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28700" lvl="1" indent="-571500" algn="ctr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Walkthrough of the simple and quick order placement</a:t>
            </a:r>
          </a:p>
          <a:p>
            <a:pPr marL="1028700" lvl="1" indent="-571500" algn="ctr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Customization options for meals</a:t>
            </a:r>
          </a:p>
        </p:txBody>
      </p:sp>
    </p:spTree>
    <p:extLst>
      <p:ext uri="{BB962C8B-B14F-4D97-AF65-F5344CB8AC3E}">
        <p14:creationId xmlns:p14="http://schemas.microsoft.com/office/powerpoint/2010/main" val="405028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87440" y="3471153"/>
            <a:ext cx="668667" cy="3090479"/>
          </a:xfrm>
          <a:custGeom>
            <a:avLst/>
            <a:gdLst/>
            <a:ahLst/>
            <a:cxnLst/>
            <a:rect l="l" t="t" r="r" b="b"/>
            <a:pathLst>
              <a:path w="668667" h="3090479">
                <a:moveTo>
                  <a:pt x="0" y="0"/>
                </a:moveTo>
                <a:lnTo>
                  <a:pt x="668667" y="0"/>
                </a:lnTo>
                <a:lnTo>
                  <a:pt x="668667" y="3090479"/>
                </a:lnTo>
                <a:lnTo>
                  <a:pt x="0" y="309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627225" y="7138850"/>
            <a:ext cx="2884668" cy="2119450"/>
          </a:xfrm>
          <a:custGeom>
            <a:avLst/>
            <a:gdLst/>
            <a:ahLst/>
            <a:cxnLst/>
            <a:rect l="l" t="t" r="r" b="b"/>
            <a:pathLst>
              <a:path w="2884668" h="2119450">
                <a:moveTo>
                  <a:pt x="0" y="0"/>
                </a:moveTo>
                <a:lnTo>
                  <a:pt x="2884667" y="0"/>
                </a:lnTo>
                <a:lnTo>
                  <a:pt x="2884667" y="2119450"/>
                </a:lnTo>
                <a:lnTo>
                  <a:pt x="0" y="21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19395" y="3883412"/>
            <a:ext cx="3434286" cy="2909777"/>
          </a:xfrm>
          <a:custGeom>
            <a:avLst/>
            <a:gdLst/>
            <a:ahLst/>
            <a:cxnLst/>
            <a:rect l="l" t="t" r="r" b="b"/>
            <a:pathLst>
              <a:path w="3434286" h="2909777">
                <a:moveTo>
                  <a:pt x="0" y="0"/>
                </a:moveTo>
                <a:lnTo>
                  <a:pt x="3434287" y="0"/>
                </a:lnTo>
                <a:lnTo>
                  <a:pt x="3434287" y="2909777"/>
                </a:lnTo>
                <a:lnTo>
                  <a:pt x="0" y="2909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60134" y="1186291"/>
            <a:ext cx="3399166" cy="2064221"/>
          </a:xfrm>
          <a:custGeom>
            <a:avLst/>
            <a:gdLst/>
            <a:ahLst/>
            <a:cxnLst/>
            <a:rect l="l" t="t" r="r" b="b"/>
            <a:pathLst>
              <a:path w="3399166" h="2064221">
                <a:moveTo>
                  <a:pt x="0" y="0"/>
                </a:moveTo>
                <a:lnTo>
                  <a:pt x="3399166" y="0"/>
                </a:lnTo>
                <a:lnTo>
                  <a:pt x="3399166" y="2064220"/>
                </a:lnTo>
                <a:lnTo>
                  <a:pt x="0" y="2064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52976" y="606636"/>
            <a:ext cx="3366420" cy="2864517"/>
          </a:xfrm>
          <a:custGeom>
            <a:avLst/>
            <a:gdLst/>
            <a:ahLst/>
            <a:cxnLst/>
            <a:rect l="l" t="t" r="r" b="b"/>
            <a:pathLst>
              <a:path w="3366420" h="2864517">
                <a:moveTo>
                  <a:pt x="0" y="0"/>
                </a:moveTo>
                <a:lnTo>
                  <a:pt x="3366419" y="0"/>
                </a:lnTo>
                <a:lnTo>
                  <a:pt x="3366419" y="2864517"/>
                </a:lnTo>
                <a:lnTo>
                  <a:pt x="0" y="2864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5059131" cy="396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 dirty="0">
                <a:solidFill>
                  <a:srgbClr val="002F15"/>
                </a:solidFill>
                <a:latin typeface="Sergio Trendy"/>
              </a:rPr>
              <a:t>Customer Reviews and Ratings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4319" y="5241071"/>
            <a:ext cx="505913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Showcase positive feedback and testimonials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374151"/>
                </a:solidFill>
                <a:effectLst/>
                <a:latin typeface="Aldhabi" panose="01000000000000000000" pitchFamily="2" charset="-78"/>
                <a:cs typeface="Aldhabi" panose="01000000000000000000" pitchFamily="2" charset="-78"/>
              </a:rPr>
              <a:t>How the app helps users make informed decisions</a:t>
            </a:r>
          </a:p>
        </p:txBody>
      </p:sp>
      <p:sp>
        <p:nvSpPr>
          <p:cNvPr id="9" name="Freeform 9"/>
          <p:cNvSpPr/>
          <p:nvPr/>
        </p:nvSpPr>
        <p:spPr>
          <a:xfrm>
            <a:off x="10233480" y="3698768"/>
            <a:ext cx="1744919" cy="2622146"/>
          </a:xfrm>
          <a:custGeom>
            <a:avLst/>
            <a:gdLst/>
            <a:ahLst/>
            <a:cxnLst/>
            <a:rect l="l" t="t" r="r" b="b"/>
            <a:pathLst>
              <a:path w="1744919" h="2622146">
                <a:moveTo>
                  <a:pt x="0" y="0"/>
                </a:moveTo>
                <a:lnTo>
                  <a:pt x="1744919" y="0"/>
                </a:lnTo>
                <a:lnTo>
                  <a:pt x="1744919" y="2622146"/>
                </a:lnTo>
                <a:lnTo>
                  <a:pt x="0" y="2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107066" y="7252311"/>
            <a:ext cx="2371048" cy="1892527"/>
          </a:xfrm>
          <a:custGeom>
            <a:avLst/>
            <a:gdLst/>
            <a:ahLst/>
            <a:cxnLst/>
            <a:rect l="l" t="t" r="r" b="b"/>
            <a:pathLst>
              <a:path w="2371048" h="1892527">
                <a:moveTo>
                  <a:pt x="0" y="0"/>
                </a:moveTo>
                <a:lnTo>
                  <a:pt x="2371048" y="0"/>
                </a:lnTo>
                <a:lnTo>
                  <a:pt x="2371048" y="1892528"/>
                </a:lnTo>
                <a:lnTo>
                  <a:pt x="0" y="1892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273</Words>
  <Application>Microsoft Office PowerPoint</Application>
  <PresentationFormat>Custom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Courier New</vt:lpstr>
      <vt:lpstr>Calibri</vt:lpstr>
      <vt:lpstr>Arial</vt:lpstr>
      <vt:lpstr>Garet</vt:lpstr>
      <vt:lpstr>Sergio Trendy</vt:lpstr>
      <vt:lpstr>Aldhabi</vt:lpstr>
      <vt:lpstr>Abadi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Illustrative Food Daily Weekly Monthly Planner Planner Presentation</dc:title>
  <dc:creator>Angela Ozelski</dc:creator>
  <cp:lastModifiedBy>Angela Ozelski</cp:lastModifiedBy>
  <cp:revision>2</cp:revision>
  <dcterms:created xsi:type="dcterms:W3CDTF">2006-08-16T00:00:00Z</dcterms:created>
  <dcterms:modified xsi:type="dcterms:W3CDTF">2023-12-08T07:59:10Z</dcterms:modified>
  <dc:identifier>DAF2X7tacHI</dc:identifier>
</cp:coreProperties>
</file>